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134.legend.wmf"/><Relationship Id="rId10-created" Type="http://schemas.openxmlformats.org/officeDocument/2006/relationships/image" Target="../media/ms1_RSRQ.13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9.legend.wmf"/><Relationship Id="rId10-created" Type="http://schemas.openxmlformats.org/officeDocument/2006/relationships/image" Target="../media/ms1_GPS.2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49.legend.wmf"/><Relationship Id="rId10-created" Type="http://schemas.openxmlformats.org/officeDocument/2006/relationships/image" Target="../media/ms1_KPH.34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13.legend.wmf"/><Relationship Id="rId10-created" Type="http://schemas.openxmlformats.org/officeDocument/2006/relationships/image" Target="../media/ms2_TECHMODE.61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433.zoomroute.jpg"/><Relationship Id="rId9-created" Type="http://schemas.openxmlformats.org/officeDocument/2006/relationships/image" Target="../media/ms2_PCI.433.legend.wmf"/><Relationship Id="rId10-created" Type="http://schemas.openxmlformats.org/officeDocument/2006/relationships/image" Target="../media/ms2_PCI.43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889.legend.wmf"/><Relationship Id="rId10-created" Type="http://schemas.openxmlformats.org/officeDocument/2006/relationships/image" Target="../media/ms2_EARFCN.88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408.legend.wmf"/><Relationship Id="rId10-created" Type="http://schemas.openxmlformats.org/officeDocument/2006/relationships/image" Target="../media/ms2_RSRP.40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370.legend.wmf"/><Relationship Id="rId10-created" Type="http://schemas.openxmlformats.org/officeDocument/2006/relationships/image" Target="../media/ms2_RSRQ.37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34.legend.wmf"/><Relationship Id="rId9-created" Type="http://schemas.openxmlformats.org/officeDocument/2006/relationships/image" Target="../media/ms2_PDCP.43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51.legend.wmf"/><Relationship Id="rId9-created" Type="http://schemas.openxmlformats.org/officeDocument/2006/relationships/image" Target="../media/ms2_PDCP.651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14.legend.wmf"/><Relationship Id="rId10-created" Type="http://schemas.openxmlformats.org/officeDocument/2006/relationships/image" Target="../media/ms2_GPS.41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70.legend.wmf"/><Relationship Id="rId10-created" Type="http://schemas.openxmlformats.org/officeDocument/2006/relationships/image" Target="../media/ms2_KPH.670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5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30.legend.wmf"/><Relationship Id="rId10-created" Type="http://schemas.openxmlformats.org/officeDocument/2006/relationships/image" Target="../media/ms1_TECHMODE.23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72.zoomroute.jpg"/><Relationship Id="rId9-created" Type="http://schemas.openxmlformats.org/officeDocument/2006/relationships/image" Target="../media/ms1_PCI.972.legend.wmf"/><Relationship Id="rId10-created" Type="http://schemas.openxmlformats.org/officeDocument/2006/relationships/image" Target="../media/ms1_PCI.97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230.legend.wmf"/><Relationship Id="rId10-created" Type="http://schemas.openxmlformats.org/officeDocument/2006/relationships/image" Target="../media/ms1_EARFCN.23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700.legend.wmf"/><Relationship Id="rId10-created" Type="http://schemas.openxmlformats.org/officeDocument/2006/relationships/image" Target="../media/ms1_RSRP.70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8901.611250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543.070000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3905.280000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23339.010000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543.070000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3757.036721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39078650.882651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MTN-TT-20260707-00223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8901.611250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543.070000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3905.280000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23339.010000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543.070000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3757.036721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39078650.882651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35.96885 50.66969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