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983.legend.wmf"/><Relationship Id="rId10-created" Type="http://schemas.openxmlformats.org/officeDocument/2006/relationships/image" Target="../media/ms1_ECNO.98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348.legend.wmf"/><Relationship Id="rId10-created" Type="http://schemas.openxmlformats.org/officeDocument/2006/relationships/image" Target="../media/ms1_GPS.348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32.legend.wmf"/><Relationship Id="rId10-created" Type="http://schemas.openxmlformats.org/officeDocument/2006/relationships/image" Target="../media/ms1_KPH.32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520.legend.wmf"/><Relationship Id="rId10-created" Type="http://schemas.openxmlformats.org/officeDocument/2006/relationships/image" Target="../media/ms2_TECHMODE.520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39.zoomroute.jpg"/><Relationship Id="rId9-created" Type="http://schemas.openxmlformats.org/officeDocument/2006/relationships/image" Target="../media/ms2_SC.39.legend.wmf"/><Relationship Id="rId10-created" Type="http://schemas.openxmlformats.org/officeDocument/2006/relationships/image" Target="../media/ms2_SC.39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389.legend.wmf"/><Relationship Id="rId10-created" Type="http://schemas.openxmlformats.org/officeDocument/2006/relationships/image" Target="../media/ms2_UARFCN.389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464.legend.wmf"/><Relationship Id="rId10-created" Type="http://schemas.openxmlformats.org/officeDocument/2006/relationships/image" Target="../media/ms2_RSCP.46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213.legend.wmf"/><Relationship Id="rId10-created" Type="http://schemas.openxmlformats.org/officeDocument/2006/relationships/image" Target="../media/ms2_ECNO.213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16.legend.wmf"/><Relationship Id="rId10-created" Type="http://schemas.openxmlformats.org/officeDocument/2006/relationships/image" Target="../media/ms2_GPS.16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67.legend.wmf"/><Relationship Id="rId10-created" Type="http://schemas.openxmlformats.org/officeDocument/2006/relationships/image" Target="../media/ms2_KPH.767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74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768.legend.wmf"/><Relationship Id="rId10-created" Type="http://schemas.openxmlformats.org/officeDocument/2006/relationships/image" Target="../media/ms1_TECHMODE.768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928.zoomroute.jpg"/><Relationship Id="rId9-created" Type="http://schemas.openxmlformats.org/officeDocument/2006/relationships/image" Target="../media/ms1_SC.928.legend.wmf"/><Relationship Id="rId10-created" Type="http://schemas.openxmlformats.org/officeDocument/2006/relationships/image" Target="../media/ms1_SC.928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255.legend.wmf"/><Relationship Id="rId10-created" Type="http://schemas.openxmlformats.org/officeDocument/2006/relationships/image" Target="../media/ms1_UARFCN.255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742.legend.wmf"/><Relationship Id="rId10-created" Type="http://schemas.openxmlformats.org/officeDocument/2006/relationships/image" Target="../media/ms1_RSCP.74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MTN-TT-20260805-00299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35.71572 51.10287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