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1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0.png"/><Relationship Id="rId8-created" Type="http://schemas.openxmlformats.org/officeDocument/2006/relationships/image" Target="../media/image101.png"/><Relationship Id="rId9-created" Type="http://schemas.openxmlformats.org/officeDocument/2006/relationships/image" Target="../media/image102.jpg"/><Relationship Id="rId10-created" Type="http://schemas.openxmlformats.org/officeDocument/2006/relationships/image" Target="../media/image102.jpg"/><Relationship Id="rId11-created" Type="http://schemas.openxmlformats.org/officeDocument/2006/relationships/image" Target="../media/image102.jpg"/><Relationship Id="rId12-created" Type="http://schemas.openxmlformats.org/officeDocument/2006/relationships/image" Target="../media/image105.png"/><Relationship Id="rId13-created" Type="http://schemas.openxmlformats.org/officeDocument/2006/relationships/image" Target="../media/ms1_RSRQ.165.legend.wmf"/><Relationship Id="rId14-created" Type="http://schemas.openxmlformats.org/officeDocument/2006/relationships/image" Target="../media/ms1_RSRQ.165.map.jpg"/><Relationship Id="rId15-created" Type="http://schemas.openxmlformats.org/officeDocument/2006/relationships/image" Target="../media/image105.png"/><Relationship Id="rId16-created" Type="http://schemas.openxmlformats.org/officeDocument/2006/relationships/image" Target="../media/ms3_RSRQ.401.legend.wmf"/><Relationship Id="rId17-created" Type="http://schemas.openxmlformats.org/officeDocument/2006/relationships/image" Target="../media/ms3_RSRQ.401.map.jpg"/></Relationships>
</file>

<file path=ppt/slides/_rels/slide11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1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0.png"/><Relationship Id="rId8-created" Type="http://schemas.openxmlformats.org/officeDocument/2006/relationships/image" Target="../media/image101.png"/><Relationship Id="rId9-created" Type="http://schemas.openxmlformats.org/officeDocument/2006/relationships/image" Target="../media/image102.jpg"/><Relationship Id="rId10-created" Type="http://schemas.openxmlformats.org/officeDocument/2006/relationships/image" Target="../media/image102.jpg"/><Relationship Id="rId11-created" Type="http://schemas.openxmlformats.org/officeDocument/2006/relationships/image" Target="../media/image102.jpg"/><Relationship Id="rId12-created" Type="http://schemas.openxmlformats.org/officeDocument/2006/relationships/image" Target="../media/image105.png"/><Relationship Id="rId13-created" Type="http://schemas.openxmlformats.org/officeDocument/2006/relationships/image" Target="../media/ms1_GPS.693.legend.wmf"/><Relationship Id="rId14-created" Type="http://schemas.openxmlformats.org/officeDocument/2006/relationships/image" Target="../media/ms1_GPS.693.map.jpg"/><Relationship Id="rId15-created" Type="http://schemas.openxmlformats.org/officeDocument/2006/relationships/image" Target="../media/image105.png"/><Relationship Id="rId16-created" Type="http://schemas.openxmlformats.org/officeDocument/2006/relationships/image" Target="../media/ms3_GPS.413.legend.wmf"/><Relationship Id="rId17-created" Type="http://schemas.openxmlformats.org/officeDocument/2006/relationships/image" Target="../media/ms3_GPS.413.map.jpg"/></Relationships>
</file>

<file path=ppt/slides/_rels/slide12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1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0.png"/><Relationship Id="rId8-created" Type="http://schemas.openxmlformats.org/officeDocument/2006/relationships/image" Target="../media/image101.png"/><Relationship Id="rId9-created" Type="http://schemas.openxmlformats.org/officeDocument/2006/relationships/image" Target="../media/image102.jpg"/><Relationship Id="rId10-created" Type="http://schemas.openxmlformats.org/officeDocument/2006/relationships/image" Target="../media/image102.jpg"/><Relationship Id="rId11-created" Type="http://schemas.openxmlformats.org/officeDocument/2006/relationships/image" Target="../media/image102.jpg"/><Relationship Id="rId12-created" Type="http://schemas.openxmlformats.org/officeDocument/2006/relationships/image" Target="../media/image102.jpg"/><Relationship Id="rId13-created" Type="http://schemas.openxmlformats.org/officeDocument/2006/relationships/image" Target="../media/image102.jpg"/><Relationship Id="rId14-created" Type="http://schemas.openxmlformats.org/officeDocument/2006/relationships/image" Target="../media/image105.png"/><Relationship Id="rId15-created" Type="http://schemas.openxmlformats.org/officeDocument/2006/relationships/image" Target="../media/ms3_KPH.289.legend.wmf"/><Relationship Id="rId16-created" Type="http://schemas.openxmlformats.org/officeDocument/2006/relationships/image" Target="../media/ms3_KPH.289.map.jpg"/>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1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0.png"/><Relationship Id="rId8-created" Type="http://schemas.openxmlformats.org/officeDocument/2006/relationships/image" Target="../media/image101.png"/><Relationship Id="rId9-created" Type="http://schemas.openxmlformats.org/officeDocument/2006/relationships/image" Target="../media/image102.jpg"/><Relationship Id="rId10-created" Type="http://schemas.openxmlformats.org/officeDocument/2006/relationships/image" Target="../media/image102.jpg"/><Relationship Id="rId11-created" Type="http://schemas.openxmlformats.org/officeDocument/2006/relationships/image" Target="../media/image102.jpg"/><Relationship Id="rId12-created" Type="http://schemas.openxmlformats.org/officeDocument/2006/relationships/image" Target="../media/image105.png"/><Relationship Id="rId13-created" Type="http://schemas.openxmlformats.org/officeDocument/2006/relationships/image" Target="../media/ms2_TECHMODE.151.legend.wmf"/><Relationship Id="rId14-created" Type="http://schemas.openxmlformats.org/officeDocument/2006/relationships/image" Target="../media/ms2_TECHMODE.151.map.jpg"/><Relationship Id="rId15-created" Type="http://schemas.openxmlformats.org/officeDocument/2006/relationships/image" Target="../media/image105.png"/><Relationship Id="rId16-created" Type="http://schemas.openxmlformats.org/officeDocument/2006/relationships/image" Target="../media/ms4_TECHMODE.158.legend.wmf"/><Relationship Id="rId17-created" Type="http://schemas.openxmlformats.org/officeDocument/2006/relationships/image" Target="../media/ms4_TECHMODE.158.map.jpg"/></Relationships>
</file>

<file path=ppt/slides/_rels/slide15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1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0.png"/><Relationship Id="rId8-created" Type="http://schemas.openxmlformats.org/officeDocument/2006/relationships/image" Target="../media/image101.png"/><Relationship Id="rId9-created" Type="http://schemas.openxmlformats.org/officeDocument/2006/relationships/image" Target="../media/image102.jpg"/><Relationship Id="rId10-created" Type="http://schemas.openxmlformats.org/officeDocument/2006/relationships/image" Target="../media/ms2_PCI.828.zoomroute.jpg"/><Relationship Id="rId11-created" Type="http://schemas.openxmlformats.org/officeDocument/2006/relationships/image" Target="../media/ms4_PCI.561.zoomroute.jpg"/><Relationship Id="rId12-created" Type="http://schemas.openxmlformats.org/officeDocument/2006/relationships/image" Target="../media/image105.png"/><Relationship Id="rId13-created" Type="http://schemas.openxmlformats.org/officeDocument/2006/relationships/image" Target="../media/ms2_PCI.828.legend.wmf"/><Relationship Id="rId14-created" Type="http://schemas.openxmlformats.org/officeDocument/2006/relationships/image" Target="../media/ms2_PCI.828.map.jpg"/><Relationship Id="rId15-created" Type="http://schemas.openxmlformats.org/officeDocument/2006/relationships/image" Target="../media/image105.png"/><Relationship Id="rId16-created" Type="http://schemas.openxmlformats.org/officeDocument/2006/relationships/image" Target="../media/ms4_PCI.561.legend.wmf"/><Relationship Id="rId17-created" Type="http://schemas.openxmlformats.org/officeDocument/2006/relationships/image" Target="../media/ms4_PCI.561.map.jpg"/></Relationships>
</file>

<file path=ppt/slides/_rels/slide16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1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0.png"/><Relationship Id="rId8-created" Type="http://schemas.openxmlformats.org/officeDocument/2006/relationships/image" Target="../media/image101.png"/><Relationship Id="rId9-created" Type="http://schemas.openxmlformats.org/officeDocument/2006/relationships/image" Target="../media/image102.jpg"/><Relationship Id="rId10-created" Type="http://schemas.openxmlformats.org/officeDocument/2006/relationships/image" Target="../media/image102.jpg"/><Relationship Id="rId11-created" Type="http://schemas.openxmlformats.org/officeDocument/2006/relationships/image" Target="../media/image102.jpg"/><Relationship Id="rId12-created" Type="http://schemas.openxmlformats.org/officeDocument/2006/relationships/image" Target="../media/image105.png"/><Relationship Id="rId13-created" Type="http://schemas.openxmlformats.org/officeDocument/2006/relationships/image" Target="../media/ms2_EARFCN.558.legend.wmf"/><Relationship Id="rId14-created" Type="http://schemas.openxmlformats.org/officeDocument/2006/relationships/image" Target="../media/ms2_EARFCN.558.map.jpg"/><Relationship Id="rId15-created" Type="http://schemas.openxmlformats.org/officeDocument/2006/relationships/image" Target="../media/image105.png"/><Relationship Id="rId16-created" Type="http://schemas.openxmlformats.org/officeDocument/2006/relationships/image" Target="../media/ms4_EARFCN.400.legend.wmf"/><Relationship Id="rId17-created" Type="http://schemas.openxmlformats.org/officeDocument/2006/relationships/image" Target="../media/ms4_EARFCN.400.map.jpg"/></Relationships>
</file>

<file path=ppt/slides/_rels/slide17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1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0.png"/><Relationship Id="rId8-created" Type="http://schemas.openxmlformats.org/officeDocument/2006/relationships/image" Target="../media/image101.png"/><Relationship Id="rId9-created" Type="http://schemas.openxmlformats.org/officeDocument/2006/relationships/image" Target="../media/image102.jpg"/><Relationship Id="rId10-created" Type="http://schemas.openxmlformats.org/officeDocument/2006/relationships/image" Target="../media/image102.jpg"/><Relationship Id="rId11-created" Type="http://schemas.openxmlformats.org/officeDocument/2006/relationships/image" Target="../media/image102.jpg"/><Relationship Id="rId12-created" Type="http://schemas.openxmlformats.org/officeDocument/2006/relationships/image" Target="../media/image105.png"/><Relationship Id="rId13-created" Type="http://schemas.openxmlformats.org/officeDocument/2006/relationships/image" Target="../media/ms2_RSRP.82.legend.wmf"/><Relationship Id="rId14-created" Type="http://schemas.openxmlformats.org/officeDocument/2006/relationships/image" Target="../media/ms2_RSRP.82.map.jpg"/><Relationship Id="rId15-created" Type="http://schemas.openxmlformats.org/officeDocument/2006/relationships/image" Target="../media/image105.png"/><Relationship Id="rId16-created" Type="http://schemas.openxmlformats.org/officeDocument/2006/relationships/image" Target="../media/ms4_RSRP.173.legend.wmf"/><Relationship Id="rId17-created" Type="http://schemas.openxmlformats.org/officeDocument/2006/relationships/image" Target="../media/ms4_RSRP.173.map.jpg"/></Relationships>
</file>

<file path=ppt/slides/_rels/slide18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1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0.png"/><Relationship Id="rId8-created" Type="http://schemas.openxmlformats.org/officeDocument/2006/relationships/image" Target="../media/image101.png"/><Relationship Id="rId9-created" Type="http://schemas.openxmlformats.org/officeDocument/2006/relationships/image" Target="../media/image102.jpg"/><Relationship Id="rId10-created" Type="http://schemas.openxmlformats.org/officeDocument/2006/relationships/image" Target="../media/image102.jpg"/><Relationship Id="rId11-created" Type="http://schemas.openxmlformats.org/officeDocument/2006/relationships/image" Target="../media/image102.jpg"/><Relationship Id="rId12-created" Type="http://schemas.openxmlformats.org/officeDocument/2006/relationships/image" Target="../media/image105.png"/><Relationship Id="rId13-created" Type="http://schemas.openxmlformats.org/officeDocument/2006/relationships/image" Target="../media/ms2_RSRQ.988.legend.wmf"/><Relationship Id="rId14-created" Type="http://schemas.openxmlformats.org/officeDocument/2006/relationships/image" Target="../media/ms2_EARFCN.558.map.jpg"/><Relationship Id="rId15-created" Type="http://schemas.openxmlformats.org/officeDocument/2006/relationships/image" Target="../media/image105.png"/><Relationship Id="rId16-created" Type="http://schemas.openxmlformats.org/officeDocument/2006/relationships/image" Target="../media/ms4_RSRQ.621.legend.wmf"/><Relationship Id="rId17-created" Type="http://schemas.openxmlformats.org/officeDocument/2006/relationships/image" Target="../media/ms4_RSRQ.621.map.jpg"/></Relationships>
</file>

<file path=ppt/slides/_rels/slide19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1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0.png"/><Relationship Id="rId8-created" Type="http://schemas.openxmlformats.org/officeDocument/2006/relationships/image" Target="../media/image101.png"/><Relationship Id="rId9-created" Type="http://schemas.openxmlformats.org/officeDocument/2006/relationships/image" Target="../media/image102.jpg"/><Relationship Id="rId10-created" Type="http://schemas.openxmlformats.org/officeDocument/2006/relationships/image" Target="../media/image105.png"/><Relationship Id="rId11-created" Type="http://schemas.openxmlformats.org/officeDocument/2006/relationships/image" Target="../media/image105.png"/><Relationship Id="rId12-created" Type="http://schemas.openxmlformats.org/officeDocument/2006/relationships/image" Target="../media/ms2_PDCP.4.legend.wmf"/><Relationship Id="rId13-created" Type="http://schemas.openxmlformats.org/officeDocument/2006/relationships/image" Target="../media/ms2_PDCP.4.map.jpg"/><Relationship Id="rId14-created" Type="http://schemas.openxmlformats.org/officeDocument/2006/relationships/image" Target="../media/image105.png"/><Relationship Id="rId15-created" Type="http://schemas.openxmlformats.org/officeDocument/2006/relationships/image" Target="../media/ms4_PDCP.382.legend.wmf"/><Relationship Id="rId16-created" Type="http://schemas.openxmlformats.org/officeDocument/2006/relationships/image" Target="../media/ms4_PDCP.382.map.jpg"/>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1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0.png"/><Relationship Id="rId8-created" Type="http://schemas.openxmlformats.org/officeDocument/2006/relationships/image" Target="../media/image101.png"/><Relationship Id="rId9-created" Type="http://schemas.openxmlformats.org/officeDocument/2006/relationships/image" Target="../media/image102.jpg"/><Relationship Id="rId10-created" Type="http://schemas.openxmlformats.org/officeDocument/2006/relationships/image" Target="../media/image105.png"/><Relationship Id="rId11-created" Type="http://schemas.openxmlformats.org/officeDocument/2006/relationships/image" Target="../media/image105.png"/><Relationship Id="rId12-created" Type="http://schemas.openxmlformats.org/officeDocument/2006/relationships/image" Target="../media/ms2_PDCP.428.legend.wmf"/><Relationship Id="rId13-created" Type="http://schemas.openxmlformats.org/officeDocument/2006/relationships/image" Target="../media/ms2_PDCP.428.map.jpg"/><Relationship Id="rId14-created" Type="http://schemas.openxmlformats.org/officeDocument/2006/relationships/image" Target="../media/image105.png"/><Relationship Id="rId15-created" Type="http://schemas.openxmlformats.org/officeDocument/2006/relationships/image" Target="../media/ms4_PDCP.371.legend.wmf"/><Relationship Id="rId16-created" Type="http://schemas.openxmlformats.org/officeDocument/2006/relationships/image" Target="../media/ms4_PDCP.371.map.jpg"/></Relationships>
</file>

<file path=ppt/slides/_rels/slide21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1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0.png"/><Relationship Id="rId8-created" Type="http://schemas.openxmlformats.org/officeDocument/2006/relationships/image" Target="../media/image101.png"/><Relationship Id="rId9-created" Type="http://schemas.openxmlformats.org/officeDocument/2006/relationships/image" Target="../media/image102.jpg"/><Relationship Id="rId10-created" Type="http://schemas.openxmlformats.org/officeDocument/2006/relationships/image" Target="../media/image102.jpg"/><Relationship Id="rId11-created" Type="http://schemas.openxmlformats.org/officeDocument/2006/relationships/image" Target="../media/image102.jpg"/><Relationship Id="rId12-created" Type="http://schemas.openxmlformats.org/officeDocument/2006/relationships/image" Target="../media/image105.png"/><Relationship Id="rId13-created" Type="http://schemas.openxmlformats.org/officeDocument/2006/relationships/image" Target="../media/ms2_GPS.796.legend.wmf"/><Relationship Id="rId14-created" Type="http://schemas.openxmlformats.org/officeDocument/2006/relationships/image" Target="../media/ms2_GPS.796.map.jpg"/><Relationship Id="rId15-created" Type="http://schemas.openxmlformats.org/officeDocument/2006/relationships/image" Target="../media/image105.png"/><Relationship Id="rId16-created" Type="http://schemas.openxmlformats.org/officeDocument/2006/relationships/image" Target="../media/ms4_GPS.216.legend.wmf"/><Relationship Id="rId17-created" Type="http://schemas.openxmlformats.org/officeDocument/2006/relationships/image" Target="../media/ms4_GPS.216.map.jpg"/></Relationships>
</file>

<file path=ppt/slides/_rels/slide22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1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0.png"/><Relationship Id="rId8-created" Type="http://schemas.openxmlformats.org/officeDocument/2006/relationships/image" Target="../media/image101.png"/><Relationship Id="rId9-created" Type="http://schemas.openxmlformats.org/officeDocument/2006/relationships/image" Target="../media/image102.jpg"/><Relationship Id="rId10-created" Type="http://schemas.openxmlformats.org/officeDocument/2006/relationships/image" Target="../media/image102.jpg"/><Relationship Id="rId11-created" Type="http://schemas.openxmlformats.org/officeDocument/2006/relationships/image" Target="../media/image102.jpg"/><Relationship Id="rId12-created" Type="http://schemas.openxmlformats.org/officeDocument/2006/relationships/image" Target="../media/image102.jpg"/><Relationship Id="rId13-created" Type="http://schemas.openxmlformats.org/officeDocument/2006/relationships/image" Target="../media/image102.jpg"/><Relationship Id="rId14-created" Type="http://schemas.openxmlformats.org/officeDocument/2006/relationships/image" Target="../media/image105.png"/><Relationship Id="rId15-created" Type="http://schemas.openxmlformats.org/officeDocument/2006/relationships/image" Target="../media/ms4_KPH.930.legend.wmf"/><Relationship Id="rId16-created" Type="http://schemas.openxmlformats.org/officeDocument/2006/relationships/image" Target="../media/ms4_KPH.930.map.jpg"/></Relationships>
</file>

<file path=ppt/slides/_rels/slide2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204.png"/>
  <Relationship Id="rId6-created" Type="http://schemas.openxmlformats.org/officeDocument/2006/relationships/image" Target="../media/image205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0.png"/><Relationship Id="rId7-created" Type="http://schemas.openxmlformats.org/officeDocument/2006/relationships/image" Target="../media/image102.jpg"/><Relationship Id="rId8-created" Type="http://schemas.openxmlformats.org/officeDocument/2006/relationships/image" Target="../media/route.kml.294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0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1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0.png"/><Relationship Id="rId8-created" Type="http://schemas.openxmlformats.org/officeDocument/2006/relationships/image" Target="../media/image101.png"/><Relationship Id="rId9-created" Type="http://schemas.openxmlformats.org/officeDocument/2006/relationships/image" Target="../media/image102.jpg"/><Relationship Id="rId10-created" Type="http://schemas.openxmlformats.org/officeDocument/2006/relationships/image" Target="../media/image102.jpg"/><Relationship Id="rId11-created" Type="http://schemas.openxmlformats.org/officeDocument/2006/relationships/image" Target="../media/image102.jpg"/><Relationship Id="rId12-created" Type="http://schemas.openxmlformats.org/officeDocument/2006/relationships/image" Target="../media/image105.png"/><Relationship Id="rId13-created" Type="http://schemas.openxmlformats.org/officeDocument/2006/relationships/image" Target="../media/ms1_TECHMODE.943.legend.wmf"/><Relationship Id="rId14-created" Type="http://schemas.openxmlformats.org/officeDocument/2006/relationships/image" Target="../media/ms1_TECHMODE.943.map.jpg"/><Relationship Id="rId15-created" Type="http://schemas.openxmlformats.org/officeDocument/2006/relationships/image" Target="../media/image105.png"/><Relationship Id="rId16-created" Type="http://schemas.openxmlformats.org/officeDocument/2006/relationships/image" Target="../media/ms3_TECHMODE.869.legend.wmf"/><Relationship Id="rId17-created" Type="http://schemas.openxmlformats.org/officeDocument/2006/relationships/image" Target="../media/ms3_TECHMODE.869.map.jpg"/></Relationships>
</file>

<file path=ppt/slides/_rels/slide7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1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0.png"/><Relationship Id="rId8-created" Type="http://schemas.openxmlformats.org/officeDocument/2006/relationships/image" Target="../media/image101.png"/><Relationship Id="rId9-created" Type="http://schemas.openxmlformats.org/officeDocument/2006/relationships/image" Target="../media/image102.jpg"/><Relationship Id="rId10-created" Type="http://schemas.openxmlformats.org/officeDocument/2006/relationships/image" Target="../media/ms1_PCI.851.zoomroute.jpg"/><Relationship Id="rId11-created" Type="http://schemas.openxmlformats.org/officeDocument/2006/relationships/image" Target="../media/ms3_PCI.905.zoomroute.jpg"/><Relationship Id="rId12-created" Type="http://schemas.openxmlformats.org/officeDocument/2006/relationships/image" Target="../media/image105.png"/><Relationship Id="rId13-created" Type="http://schemas.openxmlformats.org/officeDocument/2006/relationships/image" Target="../media/ms1_PCI.851.legend.wmf"/><Relationship Id="rId14-created" Type="http://schemas.openxmlformats.org/officeDocument/2006/relationships/image" Target="../media/ms1_PCI.851.map.jpg"/><Relationship Id="rId15-created" Type="http://schemas.openxmlformats.org/officeDocument/2006/relationships/image" Target="../media/image105.png"/><Relationship Id="rId16-created" Type="http://schemas.openxmlformats.org/officeDocument/2006/relationships/image" Target="../media/ms3_PCI.905.legend.wmf"/><Relationship Id="rId17-created" Type="http://schemas.openxmlformats.org/officeDocument/2006/relationships/image" Target="../media/ms3_PCI.905.map.jpg"/></Relationships>
</file>

<file path=ppt/slides/_rels/slide8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1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0.png"/><Relationship Id="rId8-created" Type="http://schemas.openxmlformats.org/officeDocument/2006/relationships/image" Target="../media/image101.png"/><Relationship Id="rId9-created" Type="http://schemas.openxmlformats.org/officeDocument/2006/relationships/image" Target="../media/image102.jpg"/><Relationship Id="rId10-created" Type="http://schemas.openxmlformats.org/officeDocument/2006/relationships/image" Target="../media/image102.jpg"/><Relationship Id="rId11-created" Type="http://schemas.openxmlformats.org/officeDocument/2006/relationships/image" Target="../media/image102.jpg"/><Relationship Id="rId12-created" Type="http://schemas.openxmlformats.org/officeDocument/2006/relationships/image" Target="../media/image105.png"/><Relationship Id="rId13-created" Type="http://schemas.openxmlformats.org/officeDocument/2006/relationships/image" Target="../media/ms1_EARFCN.433.legend.wmf"/><Relationship Id="rId14-created" Type="http://schemas.openxmlformats.org/officeDocument/2006/relationships/image" Target="../media/ms1_EARFCN.433.map.jpg"/><Relationship Id="rId15-created" Type="http://schemas.openxmlformats.org/officeDocument/2006/relationships/image" Target="../media/image105.png"/><Relationship Id="rId16-created" Type="http://schemas.openxmlformats.org/officeDocument/2006/relationships/image" Target="../media/ms3_EARFCN.857.legend.wmf"/><Relationship Id="rId17-created" Type="http://schemas.openxmlformats.org/officeDocument/2006/relationships/image" Target="../media/ms3_EARFCN.857.map.jpg"/></Relationships>
</file>

<file path=ppt/slides/_rels/slide9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1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0.png"/><Relationship Id="rId8-created" Type="http://schemas.openxmlformats.org/officeDocument/2006/relationships/image" Target="../media/image101.png"/><Relationship Id="rId9-created" Type="http://schemas.openxmlformats.org/officeDocument/2006/relationships/image" Target="../media/image102.jpg"/><Relationship Id="rId10-created" Type="http://schemas.openxmlformats.org/officeDocument/2006/relationships/image" Target="../media/image102.jpg"/><Relationship Id="rId11-created" Type="http://schemas.openxmlformats.org/officeDocument/2006/relationships/image" Target="../media/image102.jpg"/><Relationship Id="rId12-created" Type="http://schemas.openxmlformats.org/officeDocument/2006/relationships/image" Target="../media/image105.png"/><Relationship Id="rId13-created" Type="http://schemas.openxmlformats.org/officeDocument/2006/relationships/image" Target="../media/ms1_RSRP.955.legend.wmf"/><Relationship Id="rId14-created" Type="http://schemas.openxmlformats.org/officeDocument/2006/relationships/image" Target="../media/ms1_RSRP.955.map.jpg"/><Relationship Id="rId15-created" Type="http://schemas.openxmlformats.org/officeDocument/2006/relationships/image" Target="../media/image105.png"/><Relationship Id="rId16-created" Type="http://schemas.openxmlformats.org/officeDocument/2006/relationships/image" Target="../media/ms3_RSRP.178.legend.wmf"/><Relationship Id="rId17-created" Type="http://schemas.openxmlformats.org/officeDocument/2006/relationships/image" Target="../media/ms3_RSRP.178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959391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959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2118519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211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pic>
        <p:nvPicPr>
          <p:cNvPr id="34" name="NAL">
            <a:extLst>
              <a:ext uri="{FF2B5EF4-FFF2-40B4-BE49-F238E27FC236}">
                <a16:creationId xmlns:a16="http://schemas.microsoft.com/office/drawing/2014/main" id="{CDCC430B-F709-BC18-2924-4886581E64F1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2301351" y="2557195"/>
            <a:ext cx="3206774" cy="299339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771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 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46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688235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323529"/>
          </a:xfrm>
          <a:prstGeom prst="rect">
            <a:avLst/>
          </a:prstGeom>
        </p:spPr>
      </p:pic>
      <p:pic>
        <p:nvPicPr>
          <p:cNvPr id="4" name="zoomroute_image_L">
            <a:extLst>
              <a:ext uri="{FF2B5EF4-FFF2-40B4-BE49-F238E27FC236}">
                <a16:creationId xmlns:a16="http://schemas.microsoft.com/office/drawing/2014/main" id="{6E3D7B34-7D69-996A-72E7-24275F07FD02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222" y="3196229"/>
            <a:ext cx="1800000" cy="1614221"/>
          </a:xfrm>
          <a:prstGeom prst="rect">
            <a:avLst/>
          </a:prstGeom>
        </p:spPr>
      </p:pic>
      <p:pic>
        <p:nvPicPr>
          <p:cNvPr id="15" name="zoomroute_image_R">
            <a:extLst>
              <a:ext uri="{FF2B5EF4-FFF2-40B4-BE49-F238E27FC236}">
                <a16:creationId xmlns:a16="http://schemas.microsoft.com/office/drawing/2014/main" id="{0849B62C-9E63-2FB8-DD66-7EFF2822D812}"/>
              </a:ext>
            </a:extLst>
          </p:cNvPr>
          <p:cNvPicPr>
            <a:picLocks noChangeAspect="1"/>
          </p:cNvPicPr>
          <p:nvPr/>
        </p:nvPicPr>
        <p:blipFill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7890" y="3145215"/>
            <a:ext cx="1800000" cy="1614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441509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849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918868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984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921951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959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5E10444A-AC0A-11D7-4F64-80D65DE22D53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697102" y="593827"/>
            <a:ext cx="2186174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3" y="594002"/>
            <a:ext cx="20989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3039458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2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320779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3039458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351495"/>
          </a:xfrm>
          <a:prstGeom prst="rect">
            <a:avLst/>
          </a:prstGeom>
        </p:spPr>
      </p:pic>
      <p:graphicFrame>
        <p:nvGraphicFramePr>
          <p:cNvPr id="4" name="table_L">
            <a:extLst>
              <a:ext uri="{FF2B5EF4-FFF2-40B4-BE49-F238E27FC236}">
                <a16:creationId xmlns:a16="http://schemas.microsoft.com/office/drawing/2014/main" id="{E92F7271-A982-0944-88FC-31FFEEFD03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227472"/>
              </p:ext>
            </p:extLst>
          </p:nvPr>
        </p:nvGraphicFramePr>
        <p:xfrm>
          <a:off x="2050423" y="1240440"/>
          <a:ext cx="3734306" cy="160901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67153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867153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1787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5265.718077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4392.210000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14806.170000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3589.551231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13647894.398291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graphicFrame>
        <p:nvGraphicFramePr>
          <p:cNvPr id="15" name="table_R">
            <a:extLst>
              <a:ext uri="{FF2B5EF4-FFF2-40B4-BE49-F238E27FC236}">
                <a16:creationId xmlns:a16="http://schemas.microsoft.com/office/drawing/2014/main" id="{A9A44754-D52B-3DE7-BAEA-9EFA5021EE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197008"/>
              </p:ext>
            </p:extLst>
          </p:nvPr>
        </p:nvGraphicFramePr>
        <p:xfrm>
          <a:off x="8182611" y="1240440"/>
          <a:ext cx="3734306" cy="160901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67153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867153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1787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76084.013583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14139.030000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35255.320000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274889.570000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14139.030000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60986.890811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5386383070.515779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MTN-TT-20260716-00234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10/08/2026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5E10444A-AC0A-11D7-4F64-80D65DE22D53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697102" y="593827"/>
            <a:ext cx="2186174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3" y="594002"/>
            <a:ext cx="20989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3039458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2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511706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3039458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511706"/>
          </a:xfrm>
          <a:prstGeom prst="rect">
            <a:avLst/>
          </a:prstGeom>
        </p:spPr>
      </p:pic>
      <p:graphicFrame>
        <p:nvGraphicFramePr>
          <p:cNvPr id="4" name="table_L">
            <a:extLst>
              <a:ext uri="{FF2B5EF4-FFF2-40B4-BE49-F238E27FC236}">
                <a16:creationId xmlns:a16="http://schemas.microsoft.com/office/drawing/2014/main" id="{E92F7271-A982-0944-88FC-31FFEEFD03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227472"/>
              </p:ext>
            </p:extLst>
          </p:nvPr>
        </p:nvGraphicFramePr>
        <p:xfrm>
          <a:off x="2050423" y="1240440"/>
          <a:ext cx="3734306" cy="160901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67153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867153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1787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5265.718077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4392.210000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14806.170000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3589.551231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13647894.398291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graphicFrame>
        <p:nvGraphicFramePr>
          <p:cNvPr id="15" name="table_R">
            <a:extLst>
              <a:ext uri="{FF2B5EF4-FFF2-40B4-BE49-F238E27FC236}">
                <a16:creationId xmlns:a16="http://schemas.microsoft.com/office/drawing/2014/main" id="{A9A44754-D52B-3DE7-BAEA-9EFA5021EE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197008"/>
              </p:ext>
            </p:extLst>
          </p:nvPr>
        </p:nvGraphicFramePr>
        <p:xfrm>
          <a:off x="8182611" y="1240440"/>
          <a:ext cx="3734306" cy="160901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67153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867153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1787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76084.013583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14139.030000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35255.320000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274889.570000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14139.030000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60986.890811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178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5386383070.515779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2118519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211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pic>
        <p:nvPicPr>
          <p:cNvPr id="34" name="NAL">
            <a:extLst>
              <a:ext uri="{FF2B5EF4-FFF2-40B4-BE49-F238E27FC236}">
                <a16:creationId xmlns:a16="http://schemas.microsoft.com/office/drawing/2014/main" id="{CDCC430B-F709-BC18-2924-4886581E64F1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2301351" y="2557195"/>
            <a:ext cx="3206774" cy="299339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771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35.7152501 50.96913815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KRBSCH2/KRRNCH01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MS1 - 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MS2 - 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 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46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688235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323529"/>
          </a:xfrm>
          <a:prstGeom prst="rect">
            <a:avLst/>
          </a:prstGeom>
        </p:spPr>
      </p:pic>
      <p:pic>
        <p:nvPicPr>
          <p:cNvPr id="4" name="zoomroute_image_L">
            <a:extLst>
              <a:ext uri="{FF2B5EF4-FFF2-40B4-BE49-F238E27FC236}">
                <a16:creationId xmlns:a16="http://schemas.microsoft.com/office/drawing/2014/main" id="{6E3D7B34-7D69-996A-72E7-24275F07FD02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222" y="3196229"/>
            <a:ext cx="1800000" cy="1614221"/>
          </a:xfrm>
          <a:prstGeom prst="rect">
            <a:avLst/>
          </a:prstGeom>
        </p:spPr>
      </p:pic>
      <p:pic>
        <p:nvPicPr>
          <p:cNvPr id="15" name="zoomroute_image_R">
            <a:extLst>
              <a:ext uri="{FF2B5EF4-FFF2-40B4-BE49-F238E27FC236}">
                <a16:creationId xmlns:a16="http://schemas.microsoft.com/office/drawing/2014/main" id="{0849B62C-9E63-2FB8-DD66-7EFF2822D812}"/>
              </a:ext>
            </a:extLst>
          </p:cNvPr>
          <p:cNvPicPr>
            <a:picLocks noChangeAspect="1"/>
          </p:cNvPicPr>
          <p:nvPr/>
        </p:nvPicPr>
        <p:blipFill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7890" y="3145215"/>
            <a:ext cx="1800000" cy="1614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849057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849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918868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984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