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Q.742.legend.wmf"/><Relationship Id="rId10-created" Type="http://schemas.openxmlformats.org/officeDocument/2006/relationships/image" Target="../media/ms1_RSRQ.742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928.legend.wmf"/><Relationship Id="rId10-created" Type="http://schemas.openxmlformats.org/officeDocument/2006/relationships/image" Target="../media/ms1_GPS.928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527.legend.wmf"/><Relationship Id="rId10-created" Type="http://schemas.openxmlformats.org/officeDocument/2006/relationships/image" Target="../media/ms1_KPH.527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790.legend.wmf"/><Relationship Id="rId10-created" Type="http://schemas.openxmlformats.org/officeDocument/2006/relationships/image" Target="../media/ms2_TECHMODE.790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CI.681.zoomroute.jpg"/><Relationship Id="rId9-created" Type="http://schemas.openxmlformats.org/officeDocument/2006/relationships/image" Target="../media/ms2_PCI.681.legend.wmf"/><Relationship Id="rId10-created" Type="http://schemas.openxmlformats.org/officeDocument/2006/relationships/image" Target="../media/ms2_PCI.681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ARFCN.151.legend.wmf"/><Relationship Id="rId10-created" Type="http://schemas.openxmlformats.org/officeDocument/2006/relationships/image" Target="../media/ms2_EARFCN.151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P.651.legend.wmf"/><Relationship Id="rId10-created" Type="http://schemas.openxmlformats.org/officeDocument/2006/relationships/image" Target="../media/ms2_RSRP.651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Q.255.legend.wmf"/><Relationship Id="rId10-created" Type="http://schemas.openxmlformats.org/officeDocument/2006/relationships/image" Target="../media/ms2_RSRQ.255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792.legend.wmf"/><Relationship Id="rId9-created" Type="http://schemas.openxmlformats.org/officeDocument/2006/relationships/image" Target="../media/ms2_PDCP.792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142.legend.wmf"/><Relationship Id="rId9-created" Type="http://schemas.openxmlformats.org/officeDocument/2006/relationships/image" Target="../media/ms2_PDCP.142.map.jp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304.legend.wmf"/><Relationship Id="rId10-created" Type="http://schemas.openxmlformats.org/officeDocument/2006/relationships/image" Target="../media/ms2_GPS.304.map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184.legend.wmf"/><Relationship Id="rId10-created" Type="http://schemas.openxmlformats.org/officeDocument/2006/relationships/image" Target="../media/ms2_KPH.184.map.jpg"/></Relationships>
</file>

<file path=ppt/slides/_rels/slide2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10.png"/><Relationship Id="rId6-created" Type="http://schemas.openxmlformats.org/officeDocument/2006/relationships/image" Target="../media/image11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491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199.legend.wmf"/><Relationship Id="rId10-created" Type="http://schemas.openxmlformats.org/officeDocument/2006/relationships/image" Target="../media/ms1_TECHMODE.199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PCI.124.zoomroute.jpg"/><Relationship Id="rId9-created" Type="http://schemas.openxmlformats.org/officeDocument/2006/relationships/image" Target="../media/ms1_PCI.124.legend.wmf"/><Relationship Id="rId10-created" Type="http://schemas.openxmlformats.org/officeDocument/2006/relationships/image" Target="../media/ms1_PCI.124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ARFCN.134.legend.wmf"/><Relationship Id="rId10-created" Type="http://schemas.openxmlformats.org/officeDocument/2006/relationships/image" Target="../media/ms1_EARFCN.134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P.394.legend.wmf"/><Relationship Id="rId10-created" Type="http://schemas.openxmlformats.org/officeDocument/2006/relationships/image" Target="../media/ms1_RSRP.394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3" name="messages">
            <a:extLst>
              <a:ext uri="{FF2B5EF4-FFF2-40B4-BE49-F238E27FC236}">
                <a16:creationId xmlns:a16="http://schemas.microsoft.com/office/drawing/2014/main" id="{6A8CE1D4-4D91-F910-0CEB-689E0E23DD58}"/>
              </a:ext>
            </a:extLst>
          </p:cNvPr>
          <p:cNvSpPr/>
          <p:nvPr/>
        </p:nvSpPr>
        <p:spPr>
          <a:xfrm>
            <a:off x="10875" y="5532121"/>
            <a:ext cx="2720977" cy="1295266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1- sector ( 479 ) not finded (5000m).
</a:t>
            </a:r>
          </a:p>
        </p:txBody>
      </p:sp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09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57948.853023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234017.510000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249039.570000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72942.457347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36320774053.368271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MTN-TT-20260804-00240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57948.853023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234017.510000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249039.570000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72942.457347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36320774053.368271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35.71 51.10687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TWBSCH12/TWRNCH12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3" name="messages">
            <a:extLst>
              <a:ext uri="{FF2B5EF4-FFF2-40B4-BE49-F238E27FC236}">
                <a16:creationId xmlns:a16="http://schemas.microsoft.com/office/drawing/2014/main" id="{6A8CE1D4-4D91-F910-0CEB-689E0E23DD58}"/>
              </a:ext>
            </a:extLst>
          </p:cNvPr>
          <p:cNvSpPr/>
          <p:nvPr/>
        </p:nvSpPr>
        <p:spPr>
          <a:xfrm>
            <a:off x="10875" y="5532121"/>
            <a:ext cx="2720977" cy="1295266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1- sector ( 479 ) not finded (5000m).
</a:t>
            </a:r>
          </a:p>
        </p:txBody>
      </p:sp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