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310.legend.wmf"/><Relationship Id="rId10-created" Type="http://schemas.openxmlformats.org/officeDocument/2006/relationships/image" Target="../media/ms1_ECNO.31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65.legend.wmf"/><Relationship Id="rId10-created" Type="http://schemas.openxmlformats.org/officeDocument/2006/relationships/image" Target="../media/ms1_GPS.86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02.legend.wmf"/><Relationship Id="rId10-created" Type="http://schemas.openxmlformats.org/officeDocument/2006/relationships/image" Target="../media/ms1_KPH.102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83.legend.wmf"/><Relationship Id="rId10-created" Type="http://schemas.openxmlformats.org/officeDocument/2006/relationships/image" Target="../media/ms2_TECHMODE.78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18.zoomroute.jpg"/><Relationship Id="rId9-created" Type="http://schemas.openxmlformats.org/officeDocument/2006/relationships/image" Target="../media/ms2_SC.918.legend.wmf"/><Relationship Id="rId10-created" Type="http://schemas.openxmlformats.org/officeDocument/2006/relationships/image" Target="../media/ms2_SC.918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42.legend.wmf"/><Relationship Id="rId10-created" Type="http://schemas.openxmlformats.org/officeDocument/2006/relationships/image" Target="../media/ms2_UARFCN.34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993.legend.wmf"/><Relationship Id="rId10-created" Type="http://schemas.openxmlformats.org/officeDocument/2006/relationships/image" Target="../media/ms2_RSCP.99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55.legend.wmf"/><Relationship Id="rId10-created" Type="http://schemas.openxmlformats.org/officeDocument/2006/relationships/image" Target="../media/ms2_ECNO.15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37.legend.wmf"/><Relationship Id="rId10-created" Type="http://schemas.openxmlformats.org/officeDocument/2006/relationships/image" Target="../media/ms2_GPS.83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98.legend.wmf"/><Relationship Id="rId10-created" Type="http://schemas.openxmlformats.org/officeDocument/2006/relationships/image" Target="../media/ms2_KPH.898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6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70.legend.wmf"/><Relationship Id="rId10-created" Type="http://schemas.openxmlformats.org/officeDocument/2006/relationships/image" Target="../media/ms1_TECHMODE.370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42.zoomroute.jpg"/><Relationship Id="rId9-created" Type="http://schemas.openxmlformats.org/officeDocument/2006/relationships/image" Target="../media/ms1_SC.642.legend.wmf"/><Relationship Id="rId10-created" Type="http://schemas.openxmlformats.org/officeDocument/2006/relationships/image" Target="../media/ms1_SC.64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372.legend.wmf"/><Relationship Id="rId10-created" Type="http://schemas.openxmlformats.org/officeDocument/2006/relationships/image" Target="../media/ms1_UARFCN.37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866.legend.wmf"/><Relationship Id="rId10-created" Type="http://schemas.openxmlformats.org/officeDocument/2006/relationships/image" Target="../media/ms1_RSCP.86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MTN-TT-20260812-00189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35.66045 51.03709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