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37.legend.wmf"/>
  <Relationship Id="rId10-created" Type="http://schemas.openxmlformats.org/officeDocument/2006/relationships/image" Target="../media/ms1_ECNO.73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18.legend.wmf"/>
  <Relationship Id="rId10-created" Type="http://schemas.openxmlformats.org/officeDocument/2006/relationships/image" Target="../media/ms1_GPS.31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88.legend.wmf"/>
  <Relationship Id="rId10-created" Type="http://schemas.openxmlformats.org/officeDocument/2006/relationships/image" Target="../media/ms1_KPH.88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60.legend.wmf"/>
  <Relationship Id="rId10-created" Type="http://schemas.openxmlformats.org/officeDocument/2006/relationships/image" Target="../media/ms2_TECHMODE.86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46.zoomroute.jpg"/>
  <Relationship Id="rId9-created" Type="http://schemas.openxmlformats.org/officeDocument/2006/relationships/image" Target="../media/ms2_SC.146.legend.wmf"/>
  <Relationship Id="rId10-created" Type="http://schemas.openxmlformats.org/officeDocument/2006/relationships/image" Target="../media/ms2_SC.14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99.legend.wmf"/>
  <Relationship Id="rId10-created" Type="http://schemas.openxmlformats.org/officeDocument/2006/relationships/image" Target="../media/ms2_UARFCN.49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70.legend.wmf"/>
  <Relationship Id="rId10-created" Type="http://schemas.openxmlformats.org/officeDocument/2006/relationships/image" Target="../media/ms2_RSCP.57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69.legend.wmf"/>
  <Relationship Id="rId10-created" Type="http://schemas.openxmlformats.org/officeDocument/2006/relationships/image" Target="../media/ms2_ECNO.36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60.legend.wmf"/>
  <Relationship Id="rId10-created" Type="http://schemas.openxmlformats.org/officeDocument/2006/relationships/image" Target="../media/ms2_GPS.86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21.legend.wmf"/>
  <Relationship Id="rId10-created" Type="http://schemas.openxmlformats.org/officeDocument/2006/relationships/image" Target="../media/ms2_KPH.12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0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60.legend.wmf"/>
  <Relationship Id="rId10-created" Type="http://schemas.openxmlformats.org/officeDocument/2006/relationships/image" Target="../media/ms1_TECHMODE.66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01.zoomroute.jpg"/>
  <Relationship Id="rId9-created" Type="http://schemas.openxmlformats.org/officeDocument/2006/relationships/image" Target="../media/ms1_SC.201.legend.wmf"/>
  <Relationship Id="rId10-created" Type="http://schemas.openxmlformats.org/officeDocument/2006/relationships/image" Target="../media/ms1_SC.20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06.legend.wmf"/>
  <Relationship Id="rId10-created" Type="http://schemas.openxmlformats.org/officeDocument/2006/relationships/image" Target="../media/ms1_UARFCN.60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81.legend.wmf"/>
  <Relationship Id="rId10-created" Type="http://schemas.openxmlformats.org/officeDocument/2006/relationships/image" Target="../media/ms1_RSCP.78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MTN-TT-20260713-00304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35.54259 51.22739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