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79.legend.wmf"/><Relationship Id="rId10-created" Type="http://schemas.openxmlformats.org/officeDocument/2006/relationships/image" Target="../media/ms1_ECNO.779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36.legend.wmf"/><Relationship Id="rId10-created" Type="http://schemas.openxmlformats.org/officeDocument/2006/relationships/image" Target="../media/ms1_GPS.136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16.legend.wmf"/><Relationship Id="rId10-created" Type="http://schemas.openxmlformats.org/officeDocument/2006/relationships/image" Target="../media/ms1_KPH.31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1.legend.wmf"/><Relationship Id="rId10-created" Type="http://schemas.openxmlformats.org/officeDocument/2006/relationships/image" Target="../media/ms2_TECHMODE.41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35.zoomroute.jpg"/><Relationship Id="rId9-created" Type="http://schemas.openxmlformats.org/officeDocument/2006/relationships/image" Target="../media/ms2_SC.735.legend.wmf"/><Relationship Id="rId10-created" Type="http://schemas.openxmlformats.org/officeDocument/2006/relationships/image" Target="../media/ms2_SC.73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114.legend.wmf"/><Relationship Id="rId10-created" Type="http://schemas.openxmlformats.org/officeDocument/2006/relationships/image" Target="../media/ms2_UARFCN.114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794.legend.wmf"/><Relationship Id="rId10-created" Type="http://schemas.openxmlformats.org/officeDocument/2006/relationships/image" Target="../media/ms2_RSCP.79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562.legend.wmf"/><Relationship Id="rId10-created" Type="http://schemas.openxmlformats.org/officeDocument/2006/relationships/image" Target="../media/ms2_ECNO.56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07.legend.wmf"/><Relationship Id="rId10-created" Type="http://schemas.openxmlformats.org/officeDocument/2006/relationships/image" Target="../media/ms2_GPS.30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0.legend.wmf"/><Relationship Id="rId10-created" Type="http://schemas.openxmlformats.org/officeDocument/2006/relationships/image" Target="../media/ms2_KPH.10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88.legend.wmf"/><Relationship Id="rId10-created" Type="http://schemas.openxmlformats.org/officeDocument/2006/relationships/image" Target="../media/ms1_TECHMODE.58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18.zoomroute.jpg"/><Relationship Id="rId9-created" Type="http://schemas.openxmlformats.org/officeDocument/2006/relationships/image" Target="../media/ms1_SC.718.legend.wmf"/><Relationship Id="rId10-created" Type="http://schemas.openxmlformats.org/officeDocument/2006/relationships/image" Target="../media/ms1_SC.718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348.legend.wmf"/><Relationship Id="rId10-created" Type="http://schemas.openxmlformats.org/officeDocument/2006/relationships/image" Target="../media/ms1_UARFCN.34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00.legend.wmf"/><Relationship Id="rId10-created" Type="http://schemas.openxmlformats.org/officeDocument/2006/relationships/image" Target="../media/ms1_RSCP.30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MTN-TT-20260703-00161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35.60208 51.08517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