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ECNO.311.legend.wmf"/>
  <Relationship Id="rId10-created" Type="http://schemas.openxmlformats.org/officeDocument/2006/relationships/image" Target="../media/ms1_ECNO.311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GPS.820.legend.wmf"/>
  <Relationship Id="rId10-created" Type="http://schemas.openxmlformats.org/officeDocument/2006/relationships/image" Target="../media/ms1_GPS.820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KPH.407.legend.wmf"/>
  <Relationship Id="rId10-created" Type="http://schemas.openxmlformats.org/officeDocument/2006/relationships/image" Target="../media/ms1_KPH.407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TECHMODE.77.legend.wmf"/>
  <Relationship Id="rId10-created" Type="http://schemas.openxmlformats.org/officeDocument/2006/relationships/image" Target="../media/ms2_TECHMODE.77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SC.521.zoomroute.jpg"/>
  <Relationship Id="rId9-created" Type="http://schemas.openxmlformats.org/officeDocument/2006/relationships/image" Target="../media/ms2_SC.521.legend.wmf"/>
  <Relationship Id="rId10-created" Type="http://schemas.openxmlformats.org/officeDocument/2006/relationships/image" Target="../media/ms2_SC.521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UARFCN.644.legend.wmf"/>
  <Relationship Id="rId10-created" Type="http://schemas.openxmlformats.org/officeDocument/2006/relationships/image" Target="../media/ms2_UARFCN.644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RSCP.404.legend.wmf"/>
  <Relationship Id="rId10-created" Type="http://schemas.openxmlformats.org/officeDocument/2006/relationships/image" Target="../media/ms2_RSCP.404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ECNO.213.legend.wmf"/>
  <Relationship Id="rId10-created" Type="http://schemas.openxmlformats.org/officeDocument/2006/relationships/image" Target="../media/ms2_ECNO.213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GPS.121.legend.wmf"/>
  <Relationship Id="rId10-created" Type="http://schemas.openxmlformats.org/officeDocument/2006/relationships/image" Target="../media/ms2_GPS.121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KPH.624.legend.wmf"/>
  <Relationship Id="rId10-created" Type="http://schemas.openxmlformats.org/officeDocument/2006/relationships/image" Target="../media/ms2_KPH.624.map.jpg"/>
</Relationships>
</file>

<file path=ppt/slides/_rels/slide21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0.png"/>
  <Relationship Id="rId6-created" Type="http://schemas.openxmlformats.org/officeDocument/2006/relationships/image" Target="../media/image10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4.png"/><Relationship Id="rId7-created" Type="http://schemas.openxmlformats.org/officeDocument/2006/relationships/image" Target="../media/image13.jpg"/><Relationship Id="rId8-created" Type="http://schemas.openxmlformats.org/officeDocument/2006/relationships/image" Target="../media/route.kml.620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4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TECHMODE.81.legend.wmf"/>
  <Relationship Id="rId10-created" Type="http://schemas.openxmlformats.org/officeDocument/2006/relationships/image" Target="../media/ms1_TECHMODE.81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SC.86.zoomroute.jpg"/>
  <Relationship Id="rId9-created" Type="http://schemas.openxmlformats.org/officeDocument/2006/relationships/image" Target="../media/ms1_SC.86.legend.wmf"/>
  <Relationship Id="rId10-created" Type="http://schemas.openxmlformats.org/officeDocument/2006/relationships/image" Target="../media/ms1_SC.86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UARFCN.276.legend.wmf"/>
  <Relationship Id="rId10-created" Type="http://schemas.openxmlformats.org/officeDocument/2006/relationships/image" Target="../media/ms1_UARFCN.276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RSCP.251.legend.wmf"/>
  <Relationship Id="rId10-created" Type="http://schemas.openxmlformats.org/officeDocument/2006/relationships/image" Target="../media/ms1_RSCP.251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MTN-TT-20260718-00235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10/08/2026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14/08/2026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35.75771 51.55134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TEBSCH14/TERNCH14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30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