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2.legend.wmf"/>
  <Relationship Id="rId10-created" Type="http://schemas.openxmlformats.org/officeDocument/2006/relationships/image" Target="../media/ms1_ECNO.2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240.legend.wmf"/>
  <Relationship Id="rId10-created" Type="http://schemas.openxmlformats.org/officeDocument/2006/relationships/image" Target="../media/ms1_GPS.240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968.legend.wmf"/>
  <Relationship Id="rId10-created" Type="http://schemas.openxmlformats.org/officeDocument/2006/relationships/image" Target="../media/ms1_KPH.968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106.legend.wmf"/>
  <Relationship Id="rId10-created" Type="http://schemas.openxmlformats.org/officeDocument/2006/relationships/image" Target="../media/ms2_TECHMODE.106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71.zoomroute.jpg"/>
  <Relationship Id="rId9-created" Type="http://schemas.openxmlformats.org/officeDocument/2006/relationships/image" Target="../media/ms2_SC.71.legend.wmf"/>
  <Relationship Id="rId10-created" Type="http://schemas.openxmlformats.org/officeDocument/2006/relationships/image" Target="../media/ms2_SC.71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951.legend.wmf"/>
  <Relationship Id="rId10-created" Type="http://schemas.openxmlformats.org/officeDocument/2006/relationships/image" Target="../media/ms2_UARFCN.951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444.legend.wmf"/>
  <Relationship Id="rId10-created" Type="http://schemas.openxmlformats.org/officeDocument/2006/relationships/image" Target="../media/ms2_RSCP.444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317.legend.wmf"/>
  <Relationship Id="rId10-created" Type="http://schemas.openxmlformats.org/officeDocument/2006/relationships/image" Target="../media/ms2_ECNO.317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443.legend.wmf"/>
  <Relationship Id="rId10-created" Type="http://schemas.openxmlformats.org/officeDocument/2006/relationships/image" Target="../media/ms2_GPS.443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198.legend.wmf"/>
  <Relationship Id="rId10-created" Type="http://schemas.openxmlformats.org/officeDocument/2006/relationships/image" Target="../media/ms2_KPH.198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680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178.legend.wmf"/>
  <Relationship Id="rId10-created" Type="http://schemas.openxmlformats.org/officeDocument/2006/relationships/image" Target="../media/ms1_TECHMODE.178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448.zoomroute.jpg"/>
  <Relationship Id="rId9-created" Type="http://schemas.openxmlformats.org/officeDocument/2006/relationships/image" Target="../media/ms1_SC.448.legend.wmf"/>
  <Relationship Id="rId10-created" Type="http://schemas.openxmlformats.org/officeDocument/2006/relationships/image" Target="../media/ms1_SC.448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707.legend.wmf"/>
  <Relationship Id="rId10-created" Type="http://schemas.openxmlformats.org/officeDocument/2006/relationships/image" Target="../media/ms1_UARFCN.707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173.legend.wmf"/>
  <Relationship Id="rId10-created" Type="http://schemas.openxmlformats.org/officeDocument/2006/relationships/image" Target="../media/ms1_RSCP.173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MTN-TT-20260715-00630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35.75006 51.52615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TEBSCE2/TERNCE2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