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21.legend.wmf"/>
  <Relationship Id="rId10-created" Type="http://schemas.openxmlformats.org/officeDocument/2006/relationships/image" Target="../media/ms1_ECNO.42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11.legend.wmf"/>
  <Relationship Id="rId10-created" Type="http://schemas.openxmlformats.org/officeDocument/2006/relationships/image" Target="../media/ms1_GPS.61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14.legend.wmf"/>
  <Relationship Id="rId10-created" Type="http://schemas.openxmlformats.org/officeDocument/2006/relationships/image" Target="../media/ms1_KPH.11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61.legend.wmf"/>
  <Relationship Id="rId10-created" Type="http://schemas.openxmlformats.org/officeDocument/2006/relationships/image" Target="../media/ms2_TECHMODE.86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59.zoomroute.jpg"/>
  <Relationship Id="rId9-created" Type="http://schemas.openxmlformats.org/officeDocument/2006/relationships/image" Target="../media/ms2_SC.259.legend.wmf"/>
  <Relationship Id="rId10-created" Type="http://schemas.openxmlformats.org/officeDocument/2006/relationships/image" Target="../media/ms2_SC.25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57.legend.wmf"/>
  <Relationship Id="rId10-created" Type="http://schemas.openxmlformats.org/officeDocument/2006/relationships/image" Target="../media/ms2_UARFCN.75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31.legend.wmf"/>
  <Relationship Id="rId10-created" Type="http://schemas.openxmlformats.org/officeDocument/2006/relationships/image" Target="../media/ms2_RSCP.23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51.legend.wmf"/>
  <Relationship Id="rId10-created" Type="http://schemas.openxmlformats.org/officeDocument/2006/relationships/image" Target="../media/ms2_ECNO.65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91.legend.wmf"/>
  <Relationship Id="rId10-created" Type="http://schemas.openxmlformats.org/officeDocument/2006/relationships/image" Target="../media/ms2_GPS.89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16.legend.wmf"/>
  <Relationship Id="rId10-created" Type="http://schemas.openxmlformats.org/officeDocument/2006/relationships/image" Target="../media/ms2_KPH.31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10.legend.wmf"/>
  <Relationship Id="rId10-created" Type="http://schemas.openxmlformats.org/officeDocument/2006/relationships/image" Target="../media/ms1_TECHMODE.11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17.zoomroute.jpg"/>
  <Relationship Id="rId9-created" Type="http://schemas.openxmlformats.org/officeDocument/2006/relationships/image" Target="../media/ms1_SC.117.legend.wmf"/>
  <Relationship Id="rId10-created" Type="http://schemas.openxmlformats.org/officeDocument/2006/relationships/image" Target="../media/ms1_SC.11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49.legend.wmf"/>
  <Relationship Id="rId10-created" Type="http://schemas.openxmlformats.org/officeDocument/2006/relationships/image" Target="../media/ms1_UARFCN.54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85.legend.wmf"/>
  <Relationship Id="rId10-created" Type="http://schemas.openxmlformats.org/officeDocument/2006/relationships/image" Target="../media/ms1_RSCP.88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MTN-TT-20260409-00028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35.68579 51.34268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