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547.legend.wmf"/><Relationship Id="rId10-created" Type="http://schemas.openxmlformats.org/officeDocument/2006/relationships/image" Target="../media/ms1_ECNO.54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415.legend.wmf"/><Relationship Id="rId10-created" Type="http://schemas.openxmlformats.org/officeDocument/2006/relationships/image" Target="../media/ms1_GPS.41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443.legend.wmf"/><Relationship Id="rId10-created" Type="http://schemas.openxmlformats.org/officeDocument/2006/relationships/image" Target="../media/ms1_KPH.44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665.legend.wmf"/><Relationship Id="rId10-created" Type="http://schemas.openxmlformats.org/officeDocument/2006/relationships/image" Target="../media/ms2_TECHMODE.66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60.zoomroute.jpg"/><Relationship Id="rId9-created" Type="http://schemas.openxmlformats.org/officeDocument/2006/relationships/image" Target="../media/ms2_SC.60.legend.wmf"/><Relationship Id="rId10-created" Type="http://schemas.openxmlformats.org/officeDocument/2006/relationships/image" Target="../media/ms2_SC.60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150.legend.wmf"/><Relationship Id="rId10-created" Type="http://schemas.openxmlformats.org/officeDocument/2006/relationships/image" Target="../media/ms2_UARFCN.150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516.legend.wmf"/><Relationship Id="rId10-created" Type="http://schemas.openxmlformats.org/officeDocument/2006/relationships/image" Target="../media/ms2_RSCP.516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91.legend.wmf"/><Relationship Id="rId10-created" Type="http://schemas.openxmlformats.org/officeDocument/2006/relationships/image" Target="../media/ms2_ECNO.791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987.legend.wmf"/><Relationship Id="rId10-created" Type="http://schemas.openxmlformats.org/officeDocument/2006/relationships/image" Target="../media/ms2_GPS.987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81.legend.wmf"/><Relationship Id="rId10-created" Type="http://schemas.openxmlformats.org/officeDocument/2006/relationships/image" Target="../media/ms2_KPH.881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13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531.legend.wmf"/><Relationship Id="rId10-created" Type="http://schemas.openxmlformats.org/officeDocument/2006/relationships/image" Target="../media/ms1_TECHMODE.531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53.zoomroute.jpg"/><Relationship Id="rId9-created" Type="http://schemas.openxmlformats.org/officeDocument/2006/relationships/image" Target="../media/ms1_SC.753.legend.wmf"/><Relationship Id="rId10-created" Type="http://schemas.openxmlformats.org/officeDocument/2006/relationships/image" Target="../media/ms1_SC.753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51.legend.wmf"/><Relationship Id="rId10-created" Type="http://schemas.openxmlformats.org/officeDocument/2006/relationships/image" Target="../media/ms1_UARFCN.51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847.legend.wmf"/><Relationship Id="rId10-created" Type="http://schemas.openxmlformats.org/officeDocument/2006/relationships/image" Target="../media/ms1_RSCP.847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MTN-TT-20260806-00339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35.48083 51.04963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TWBSCH11/TWRNCH11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