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395.legend.wmf"/>
  <Relationship Id="rId10-created" Type="http://schemas.openxmlformats.org/officeDocument/2006/relationships/image" Target="../media/ms1_ECNO.395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776.legend.wmf"/>
  <Relationship Id="rId10-created" Type="http://schemas.openxmlformats.org/officeDocument/2006/relationships/image" Target="../media/ms1_GPS.776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224.legend.wmf"/>
  <Relationship Id="rId10-created" Type="http://schemas.openxmlformats.org/officeDocument/2006/relationships/image" Target="../media/ms1_KPH.224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463.legend.wmf"/>
  <Relationship Id="rId10-created" Type="http://schemas.openxmlformats.org/officeDocument/2006/relationships/image" Target="../media/ms2_TECHMODE.463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938.zoomroute.jpg"/>
  <Relationship Id="rId9-created" Type="http://schemas.openxmlformats.org/officeDocument/2006/relationships/image" Target="../media/ms2_SC.938.legend.wmf"/>
  <Relationship Id="rId10-created" Type="http://schemas.openxmlformats.org/officeDocument/2006/relationships/image" Target="../media/ms2_SC.938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91.legend.wmf"/>
  <Relationship Id="rId10-created" Type="http://schemas.openxmlformats.org/officeDocument/2006/relationships/image" Target="../media/ms2_UARFCN.91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37.legend.wmf"/>
  <Relationship Id="rId10-created" Type="http://schemas.openxmlformats.org/officeDocument/2006/relationships/image" Target="../media/ms2_RSCP.37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987.legend.wmf"/>
  <Relationship Id="rId10-created" Type="http://schemas.openxmlformats.org/officeDocument/2006/relationships/image" Target="../media/ms2_ECNO.987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574.legend.wmf"/>
  <Relationship Id="rId10-created" Type="http://schemas.openxmlformats.org/officeDocument/2006/relationships/image" Target="../media/ms2_GPS.574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324.legend.wmf"/>
  <Relationship Id="rId10-created" Type="http://schemas.openxmlformats.org/officeDocument/2006/relationships/image" Target="../media/ms2_KPH.324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35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512.legend.wmf"/>
  <Relationship Id="rId10-created" Type="http://schemas.openxmlformats.org/officeDocument/2006/relationships/image" Target="../media/ms1_TECHMODE.512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673.zoomroute.jpg"/>
  <Relationship Id="rId9-created" Type="http://schemas.openxmlformats.org/officeDocument/2006/relationships/image" Target="../media/ms1_SC.673.legend.wmf"/>
  <Relationship Id="rId10-created" Type="http://schemas.openxmlformats.org/officeDocument/2006/relationships/image" Target="../media/ms1_SC.673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671.legend.wmf"/>
  <Relationship Id="rId10-created" Type="http://schemas.openxmlformats.org/officeDocument/2006/relationships/image" Target="../media/ms1_UARFCN.671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305.legend.wmf"/>
  <Relationship Id="rId10-created" Type="http://schemas.openxmlformats.org/officeDocument/2006/relationships/image" Target="../media/ms1_RSCP.305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MTN-TT-20260715-00473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14/08/2026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35.5530033 51.25246525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TWBSCH14/TWRNCH14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