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920.legend.wmf"/><Relationship Id="rId10-created" Type="http://schemas.openxmlformats.org/officeDocument/2006/relationships/image" Target="../media/ms1_RSRQ.920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747.legend.wmf"/><Relationship Id="rId10-created" Type="http://schemas.openxmlformats.org/officeDocument/2006/relationships/image" Target="../media/ms1_GPS.747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283.legend.wmf"/><Relationship Id="rId10-created" Type="http://schemas.openxmlformats.org/officeDocument/2006/relationships/image" Target="../media/ms1_KPH.28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11.legend.wmf"/><Relationship Id="rId10-created" Type="http://schemas.openxmlformats.org/officeDocument/2006/relationships/image" Target="../media/ms2_TECHMODE.911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185.zoomroute.jpg"/><Relationship Id="rId9-created" Type="http://schemas.openxmlformats.org/officeDocument/2006/relationships/image" Target="../media/ms2_PCI.185.legend.wmf"/><Relationship Id="rId10-created" Type="http://schemas.openxmlformats.org/officeDocument/2006/relationships/image" Target="../media/ms2_PCI.185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624.legend.wmf"/><Relationship Id="rId10-created" Type="http://schemas.openxmlformats.org/officeDocument/2006/relationships/image" Target="../media/ms2_EARFCN.624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807.legend.wmf"/><Relationship Id="rId10-created" Type="http://schemas.openxmlformats.org/officeDocument/2006/relationships/image" Target="../media/ms2_RSRP.807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2.legend.wmf"/><Relationship Id="rId10-created" Type="http://schemas.openxmlformats.org/officeDocument/2006/relationships/image" Target="../media/ms2_RSRQ.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976.legend.wmf"/><Relationship Id="rId9-created" Type="http://schemas.openxmlformats.org/officeDocument/2006/relationships/image" Target="../media/ms2_PDCP.976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282.legend.wmf"/><Relationship Id="rId9-created" Type="http://schemas.openxmlformats.org/officeDocument/2006/relationships/image" Target="../media/ms2_PDCP.282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824.legend.wmf"/><Relationship Id="rId10-created" Type="http://schemas.openxmlformats.org/officeDocument/2006/relationships/image" Target="../media/ms2_GPS.82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15.legend.wmf"/><Relationship Id="rId10-created" Type="http://schemas.openxmlformats.org/officeDocument/2006/relationships/image" Target="../media/ms2_KPH.815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537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92.legend.wmf"/><Relationship Id="rId10-created" Type="http://schemas.openxmlformats.org/officeDocument/2006/relationships/image" Target="../media/ms1_TECHMODE.92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42.zoomroute.jpg"/><Relationship Id="rId9-created" Type="http://schemas.openxmlformats.org/officeDocument/2006/relationships/image" Target="../media/ms1_PCI.42.legend.wmf"/><Relationship Id="rId10-created" Type="http://schemas.openxmlformats.org/officeDocument/2006/relationships/image" Target="../media/ms1_PCI.4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324.legend.wmf"/><Relationship Id="rId10-created" Type="http://schemas.openxmlformats.org/officeDocument/2006/relationships/image" Target="../media/ms1_EARFCN.324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63.legend.wmf"/><Relationship Id="rId10-created" Type="http://schemas.openxmlformats.org/officeDocument/2006/relationships/image" Target="../media/ms1_RSRP.63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62429.702155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64293.120000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103503.360000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18036.651633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328793128.199829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MTN-TT-20260225-00129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62429.702155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64293.120000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103503.360000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0.190000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232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18036.651633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328793128.199829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64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36.47795 54.64617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Semnan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SNBSCH4/SNRNCH01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