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  <p:sldId r:id="rId29-created" id="278"/>
    <p:sldId r:id="rId30-created" id="279"/>
    <p:sldId r:id="rId31-created" id="280"/>
    <p:sldId r:id="rId32-created" id="281"/>
    <p:sldId r:id="rId33-created" id="282"/>
    <p:sldId r:id="rId34-created" id="283"/>
    <p:sldId r:id="rId35-created" id="284"/>
    <p:sldId r:id="rId36-created" id="285"/>
    <p:sldId r:id="rId37-created" id="286"/>
    <p:sldId r:id="rId38-created" id="287"/>
    <p:sldId r:id="rId39-created" id="288"/>
    <p:sldId r:id="rId40-created" id="289"/>
    <p:sldId r:id="rId41-created" id="290"/>
    <p:sldId r:id="rId42-created" id="291"/>
    <p:sldId r:id="rId43-created" id="292"/>
    <p:sldId r:id="rId44-created" id="293"/>
    <p:sldId r:id="rId45-created" id="294"/>
    <p:sldId r:id="rId46-created" id="295"/>
    <p:sldId r:id="rId47-created" id="296"/>
    <p:sldId r:id="rId48-created" id="297"/>
    <p:sldId r:id="rId49-created" id="298"/>
    <p:sldId r:id="rId50-created" id="299"/>
    <p:sldId r:id="rId51-created" id="300"/>
    <p:sldId r:id="rId52-created" id="301"/>
    <p:sldId r:id="rId53-created" id="302"/>
    <p:sldId r:id="rId54-created" id="303"/>
    <p:sldId r:id="rId55-created" id="304"/>
    <p:sldId r:id="rId56-created" id="305"/>
    <p:sldId r:id="rId57-created" id="306"/>
    <p:sldId r:id="rId58-created" id="307"/>
    <p:sldId r:id="rId59-created" id="308"/>
    <p:sldId r:id="rId60-created" id="309"/>
    <p:sldId r:id="rId61-created" id="310"/>
    <p:sldId r:id="rId62-created" id="311"/>
    <p:sldId r:id="rId63-created" id="312"/>
    <p:sldId r:id="rId64-created" id="313"/>
    <p:sldId r:id="rId65-created" id="314"/>
    <p:sldId r:id="rId66-created" id="315"/>
    <p:sldId r:id="rId67-created" id="316"/>
    <p:sldId r:id="rId68-created" id="317"/>
    <p:sldId r:id="rId69-created" id="318"/>
    <p:sldId r:id="rId70-created" id="319"/>
    <p:sldId r:id="rId71-created" id="320"/>
    <p:sldId r:id="rId72-created" id="3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Relationship Id="rId29-created" Type="http://schemas.openxmlformats.org/officeDocument/2006/relationships/slide" Target="slides/slide24.xml"/><Relationship Id="rId30-created" Type="http://schemas.openxmlformats.org/officeDocument/2006/relationships/slide" Target="slides/slide25.xml"/><Relationship Id="rId31-created" Type="http://schemas.openxmlformats.org/officeDocument/2006/relationships/slide" Target="slides/slide26.xml"/><Relationship Id="rId32-created" Type="http://schemas.openxmlformats.org/officeDocument/2006/relationships/slide" Target="slides/slide27.xml"/><Relationship Id="rId33-created" Type="http://schemas.openxmlformats.org/officeDocument/2006/relationships/slide" Target="slides/slide28.xml"/><Relationship Id="rId34-created" Type="http://schemas.openxmlformats.org/officeDocument/2006/relationships/slide" Target="slides/slide29.xml"/><Relationship Id="rId35-created" Type="http://schemas.openxmlformats.org/officeDocument/2006/relationships/slide" Target="slides/slide30.xml"/><Relationship Id="rId36-created" Type="http://schemas.openxmlformats.org/officeDocument/2006/relationships/slide" Target="slides/slide31.xml"/><Relationship Id="rId37-created" Type="http://schemas.openxmlformats.org/officeDocument/2006/relationships/slide" Target="slides/slide32.xml"/><Relationship Id="rId38-created" Type="http://schemas.openxmlformats.org/officeDocument/2006/relationships/slide" Target="slides/slide33.xml"/><Relationship Id="rId39-created" Type="http://schemas.openxmlformats.org/officeDocument/2006/relationships/slide" Target="slides/slide34.xml"/><Relationship Id="rId40-created" Type="http://schemas.openxmlformats.org/officeDocument/2006/relationships/slide" Target="slides/slide35.xml"/><Relationship Id="rId41-created" Type="http://schemas.openxmlformats.org/officeDocument/2006/relationships/slide" Target="slides/slide36.xml"/><Relationship Id="rId42-created" Type="http://schemas.openxmlformats.org/officeDocument/2006/relationships/slide" Target="slides/slide37.xml"/><Relationship Id="rId43-created" Type="http://schemas.openxmlformats.org/officeDocument/2006/relationships/slide" Target="slides/slide38.xml"/><Relationship Id="rId44-created" Type="http://schemas.openxmlformats.org/officeDocument/2006/relationships/slide" Target="slides/slide39.xml"/><Relationship Id="rId45-created" Type="http://schemas.openxmlformats.org/officeDocument/2006/relationships/slide" Target="slides/slide40.xml"/><Relationship Id="rId46-created" Type="http://schemas.openxmlformats.org/officeDocument/2006/relationships/slide" Target="slides/slide41.xml"/><Relationship Id="rId47-created" Type="http://schemas.openxmlformats.org/officeDocument/2006/relationships/slide" Target="slides/slide42.xml"/><Relationship Id="rId48-created" Type="http://schemas.openxmlformats.org/officeDocument/2006/relationships/slide" Target="slides/slide43.xml"/><Relationship Id="rId49-created" Type="http://schemas.openxmlformats.org/officeDocument/2006/relationships/slide" Target="slides/slide44.xml"/><Relationship Id="rId50-created" Type="http://schemas.openxmlformats.org/officeDocument/2006/relationships/slide" Target="slides/slide45.xml"/><Relationship Id="rId51-created" Type="http://schemas.openxmlformats.org/officeDocument/2006/relationships/slide" Target="slides/slide46.xml"/><Relationship Id="rId52-created" Type="http://schemas.openxmlformats.org/officeDocument/2006/relationships/slide" Target="slides/slide47.xml"/><Relationship Id="rId53-created" Type="http://schemas.openxmlformats.org/officeDocument/2006/relationships/slide" Target="slides/slide48.xml"/><Relationship Id="rId54-created" Type="http://schemas.openxmlformats.org/officeDocument/2006/relationships/slide" Target="slides/slide49.xml"/><Relationship Id="rId55-created" Type="http://schemas.openxmlformats.org/officeDocument/2006/relationships/slide" Target="slides/slide50.xml"/><Relationship Id="rId56-created" Type="http://schemas.openxmlformats.org/officeDocument/2006/relationships/slide" Target="slides/slide51.xml"/><Relationship Id="rId57-created" Type="http://schemas.openxmlformats.org/officeDocument/2006/relationships/slide" Target="slides/slide52.xml"/><Relationship Id="rId58-created" Type="http://schemas.openxmlformats.org/officeDocument/2006/relationships/slide" Target="slides/slide53.xml"/><Relationship Id="rId59-created" Type="http://schemas.openxmlformats.org/officeDocument/2006/relationships/slide" Target="slides/slide54.xml"/><Relationship Id="rId60-created" Type="http://schemas.openxmlformats.org/officeDocument/2006/relationships/slide" Target="slides/slide55.xml"/><Relationship Id="rId61-created" Type="http://schemas.openxmlformats.org/officeDocument/2006/relationships/slide" Target="slides/slide56.xml"/><Relationship Id="rId62-created" Type="http://schemas.openxmlformats.org/officeDocument/2006/relationships/slide" Target="slides/slide57.xml"/><Relationship Id="rId63-created" Type="http://schemas.openxmlformats.org/officeDocument/2006/relationships/slide" Target="slides/slide58.xml"/><Relationship Id="rId64-created" Type="http://schemas.openxmlformats.org/officeDocument/2006/relationships/slide" Target="slides/slide59.xml"/><Relationship Id="rId65-created" Type="http://schemas.openxmlformats.org/officeDocument/2006/relationships/slide" Target="slides/slide60.xml"/><Relationship Id="rId66-created" Type="http://schemas.openxmlformats.org/officeDocument/2006/relationships/slide" Target="slides/slide61.xml"/><Relationship Id="rId67-created" Type="http://schemas.openxmlformats.org/officeDocument/2006/relationships/slide" Target="slides/slide62.xml"/><Relationship Id="rId68-created" Type="http://schemas.openxmlformats.org/officeDocument/2006/relationships/slide" Target="slides/slide63.xml"/><Relationship Id="rId69-created" Type="http://schemas.openxmlformats.org/officeDocument/2006/relationships/slide" Target="slides/slide64.xml"/><Relationship Id="rId70-created" Type="http://schemas.openxmlformats.org/officeDocument/2006/relationships/slide" Target="slides/slide65.xml"/><Relationship Id="rId71-created" Type="http://schemas.openxmlformats.org/officeDocument/2006/relationships/slide" Target="slides/slide66.xml"/><Relationship Id="rId72-created" Type="http://schemas.openxmlformats.org/officeDocument/2006/relationships/slide" Target="slides/slide6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GPS.450.legend.wmf"/>
  <Relationship Id="rId10-created" Type="http://schemas.openxmlformats.org/officeDocument/2006/relationships/image" Target="../media/ms1_GPS.450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KPH.306.legend.wmf"/>
  <Relationship Id="rId10-created" Type="http://schemas.openxmlformats.org/officeDocument/2006/relationships/image" Target="../media/ms1_KPH.306.map.jpg"/>
</Relationships>
</file>

<file path=ppt/slides/_rels/slide12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TECHMODE.859.legend.wmf"/>
  <Relationship Id="rId10-created" Type="http://schemas.openxmlformats.org/officeDocument/2006/relationships/image" Target="../media/ms2_TECHMODE.859.map.jp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CI.86.zoomroute.jpg"/>
  <Relationship Id="rId9-created" Type="http://schemas.openxmlformats.org/officeDocument/2006/relationships/image" Target="../media/ms2_CI.86.legend.wmf"/>
  <Relationship Id="rId10-created" Type="http://schemas.openxmlformats.org/officeDocument/2006/relationships/image" Target="../media/ms2_CI.86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BAND.518.legend.wmf"/>
  <Relationship Id="rId10-created" Type="http://schemas.openxmlformats.org/officeDocument/2006/relationships/image" Target="../media/ms2_BAND.518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RXQUALSUB.632.legend.wmf"/>
  <Relationship Id="rId10-created" Type="http://schemas.openxmlformats.org/officeDocument/2006/relationships/image" Target="../media/ms2_RXQUALSUB.632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GPS.694.legend.wmf"/>
  <Relationship Id="rId10-created" Type="http://schemas.openxmlformats.org/officeDocument/2006/relationships/image" Target="../media/ms2_GPS.694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2_KPH.243.legend.wmf"/>
  <Relationship Id="rId10-created" Type="http://schemas.openxmlformats.org/officeDocument/2006/relationships/image" Target="../media/ms2_KPH.243.map.jpg"/>
</Relationships>
</file>

<file path=ppt/slides/_rels/slide19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0.png"/>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2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TECHMODE.15.legend.wmf"/>
  <Relationship Id="rId10-created" Type="http://schemas.openxmlformats.org/officeDocument/2006/relationships/image" Target="../media/ms3_TECHMODE.15.map.jpg"/>
</Relationships>
</file>

<file path=ppt/slides/_rels/slide2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3_SC.691.zoomroute.jpg"/>
  <Relationship Id="rId9-created" Type="http://schemas.openxmlformats.org/officeDocument/2006/relationships/image" Target="../media/ms3_SC.691.legend.wmf"/>
  <Relationship Id="rId10-created" Type="http://schemas.openxmlformats.org/officeDocument/2006/relationships/image" Target="../media/ms3_SC.691.map.jpg"/>
</Relationships>
</file>

<file path=ppt/slides/_rels/slide2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UARFCN.708.legend.wmf"/>
  <Relationship Id="rId10-created" Type="http://schemas.openxmlformats.org/officeDocument/2006/relationships/image" Target="../media/ms3_UARFCN.708.map.jpg"/>
</Relationships>
</file>

<file path=ppt/slides/_rels/slide2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RSCP.194.legend.wmf"/>
  <Relationship Id="rId10-created" Type="http://schemas.openxmlformats.org/officeDocument/2006/relationships/image" Target="../media/ms3_RSCP.194.map.jpg"/>
</Relationships>
</file>

<file path=ppt/slides/_rels/slide2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ECNO.926.legend.wmf"/>
  <Relationship Id="rId10-created" Type="http://schemas.openxmlformats.org/officeDocument/2006/relationships/image" Target="../media/ms3_ECNO.926.map.jpg"/>
</Relationships>
</file>

<file path=ppt/slides/_rels/slide2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GPS.309.legend.wmf"/>
  <Relationship Id="rId10-created" Type="http://schemas.openxmlformats.org/officeDocument/2006/relationships/image" Target="../media/ms3_GPS.309.map.jpg"/>
</Relationships>
</file>

<file path=ppt/slides/_rels/slide2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3_KPH.873.legend.wmf"/>
  <Relationship Id="rId10-created" Type="http://schemas.openxmlformats.org/officeDocument/2006/relationships/image" Target="../media/ms3_KPH.873.map.jpg"/>
</Relationships>
</file>

<file path=ppt/slides/_rels/slide28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2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TECHMODE.951.legend.wmf"/>
  <Relationship Id="rId10-created" Type="http://schemas.openxmlformats.org/officeDocument/2006/relationships/image" Target="../media/ms4_TECHMODE.951.map.jp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00.png"/><Relationship Id="rId7-created" Type="http://schemas.openxmlformats.org/officeDocument/2006/relationships/image" Target="../media/image102.jpg"/><Relationship Id="rId8-created" Type="http://schemas.openxmlformats.org/officeDocument/2006/relationships/image" Target="../media/route.kml.460.png"/></Relationships>
</file>

<file path=ppt/slides/_rels/slide3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4_SC.280.zoomroute.jpg"/>
  <Relationship Id="rId9-created" Type="http://schemas.openxmlformats.org/officeDocument/2006/relationships/image" Target="../media/ms4_SC.280.legend.wmf"/>
  <Relationship Id="rId10-created" Type="http://schemas.openxmlformats.org/officeDocument/2006/relationships/image" Target="../media/ms4_SC.280.map.jpg"/>
</Relationships>
</file>

<file path=ppt/slides/_rels/slide3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UARFCN.17.legend.wmf"/>
  <Relationship Id="rId10-created" Type="http://schemas.openxmlformats.org/officeDocument/2006/relationships/image" Target="../media/ms4_RSCP.905.map.jpg"/>
</Relationships>
</file>

<file path=ppt/slides/_rels/slide3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RSCP.905.legend.wmf"/>
  <Relationship Id="rId10-created" Type="http://schemas.openxmlformats.org/officeDocument/2006/relationships/image" Target="../media/ms4_RSCP.905.map.jpg"/>
</Relationships>
</file>

<file path=ppt/slides/_rels/slide3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ECNO.852.legend.wmf"/>
  <Relationship Id="rId10-created" Type="http://schemas.openxmlformats.org/officeDocument/2006/relationships/image" Target="../media/ms4_ECNO.852.map.jpg"/>
</Relationships>
</file>

<file path=ppt/slides/_rels/slide3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GPS.708.legend.wmf"/>
  <Relationship Id="rId10-created" Type="http://schemas.openxmlformats.org/officeDocument/2006/relationships/image" Target="../media/ms4_GPS.708.map.jpg"/>
</Relationships>
</file>

<file path=ppt/slides/_rels/slide3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4_KPH.547.legend.wmf"/>
  <Relationship Id="rId10-created" Type="http://schemas.openxmlformats.org/officeDocument/2006/relationships/image" Target="../media/ms4_KPH.547.map.jpg"/>
</Relationships>
</file>

<file path=ppt/slides/_rels/slide36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3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TECHMODE.244.legend.wmf"/>
  <Relationship Id="rId10-created" Type="http://schemas.openxmlformats.org/officeDocument/2006/relationships/image" Target="../media/ms5_TECHMODE.244.map.jpg"/>
</Relationships>
</file>

<file path=ppt/slides/_rels/slide3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5_SC.758.zoomroute.jpg"/>
  <Relationship Id="rId9-created" Type="http://schemas.openxmlformats.org/officeDocument/2006/relationships/image" Target="../media/ms5_SC.758.legend.wmf"/>
  <Relationship Id="rId10-created" Type="http://schemas.openxmlformats.org/officeDocument/2006/relationships/image" Target="../media/ms5_SC.758.map.jpg"/>
</Relationships>
</file>

<file path=ppt/slides/_rels/slide3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UARFCN.185.legend.wmf"/>
  <Relationship Id="rId10-created" Type="http://schemas.openxmlformats.org/officeDocument/2006/relationships/image" Target="../media/ms5_UARFCN.185.map.jpg"/>
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0.png"/></Relationships>
</file>

<file path=ppt/slides/_rels/slide4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RSCP.329.legend.wmf"/>
  <Relationship Id="rId10-created" Type="http://schemas.openxmlformats.org/officeDocument/2006/relationships/image" Target="../media/ms5_RSCP.329.map.jpg"/>
</Relationships>
</file>

<file path=ppt/slides/_rels/slide4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ECNO.962.legend.wmf"/>
  <Relationship Id="rId10-created" Type="http://schemas.openxmlformats.org/officeDocument/2006/relationships/image" Target="../media/ms5_ECNO.962.map.jpg"/>
</Relationships>
</file>

<file path=ppt/slides/_rels/slide4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5_HSDPA.705.legend.wmf"/>
  <Relationship Id="rId9-created" Type="http://schemas.openxmlformats.org/officeDocument/2006/relationships/image" Target="../media/ms5_HSDPA.705.map.jpg"/>
</Relationships>
</file>

<file path=ppt/slides/_rels/slide4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5_HSDPA.324.legend.wmf"/>
  <Relationship Id="rId9-created" Type="http://schemas.openxmlformats.org/officeDocument/2006/relationships/image" Target="../media/ms5_HSDPA.324.map.jpg"/>
</Relationships>
</file>

<file path=ppt/slides/_rels/slide4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GPS.876.legend.wmf"/>
  <Relationship Id="rId10-created" Type="http://schemas.openxmlformats.org/officeDocument/2006/relationships/image" Target="../media/ms5_GPS.876.map.jpg"/>
</Relationships>
</file>

<file path=ppt/slides/_rels/slide4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5_KPH.272.legend.wmf"/>
  <Relationship Id="rId10-created" Type="http://schemas.openxmlformats.org/officeDocument/2006/relationships/image" Target="../media/ms5_KPH.272.map.jpg"/>
</Relationships>
</file>

<file path=ppt/slides/_rels/slide46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0.png"/></Relationships>
</file>

<file path=ppt/slides/_rels/slide47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4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TECHMODE.757.legend.wmf"/>
  <Relationship Id="rId10-created" Type="http://schemas.openxmlformats.org/officeDocument/2006/relationships/image" Target="../media/ms6_TECHMODE.757.map.jpg"/>
</Relationships>
</file>

<file path=ppt/slides/_rels/slide4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6_PCI.920.zoomroute.jpg"/>
  <Relationship Id="rId9-created" Type="http://schemas.openxmlformats.org/officeDocument/2006/relationships/image" Target="../media/ms6_PCI.920.legend.wmf"/>
  <Relationship Id="rId10-created" Type="http://schemas.openxmlformats.org/officeDocument/2006/relationships/image" Target="../media/ms6_PCI.920.map.jpg"/>
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5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EARFCN.779.legend.wmf"/>
  <Relationship Id="rId10-created" Type="http://schemas.openxmlformats.org/officeDocument/2006/relationships/image" Target="../media/ms6_EARFCN.779.map.jpg"/>
</Relationships>
</file>

<file path=ppt/slides/_rels/slide5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RSRP.323.legend.wmf"/>
  <Relationship Id="rId10-created" Type="http://schemas.openxmlformats.org/officeDocument/2006/relationships/image" Target="../media/ms6_RSRP.323.map.jpg"/>
</Relationships>
</file>

<file path=ppt/slides/_rels/slide5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RSRP.450.legend.wmf"/>
  <Relationship Id="rId10-created" Type="http://schemas.openxmlformats.org/officeDocument/2006/relationships/image" Target="../media/ms6_RSRP.450.map.jpg"/>
</Relationships>
</file>

<file path=ppt/slides/_rels/slide5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RSRQ.642.legend.wmf"/>
  <Relationship Id="rId10-created" Type="http://schemas.openxmlformats.org/officeDocument/2006/relationships/image" Target="../media/ms6_RSRQ.642.map.jpg"/>
</Relationships>
</file>

<file path=ppt/slides/_rels/slide5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GPS.612.legend.wmf"/>
  <Relationship Id="rId10-created" Type="http://schemas.openxmlformats.org/officeDocument/2006/relationships/image" Target="../media/ms6_GPS.612.map.jpg"/>
</Relationships>
</file>

<file path=ppt/slides/_rels/slide5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6_KPH.962.legend.wmf"/>
  <Relationship Id="rId10-created" Type="http://schemas.openxmlformats.org/officeDocument/2006/relationships/image" Target="../media/ms6_KPH.962.map.jpg"/>
</Relationships>
</file>

<file path=ppt/slides/_rels/slide56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5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TECHMODE.272.legend.wmf"/>
  <Relationship Id="rId10-created" Type="http://schemas.openxmlformats.org/officeDocument/2006/relationships/image" Target="../media/ms7_TECHMODE.272.map.jpg"/>
</Relationships>
</file>

<file path=ppt/slides/_rels/slide5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7_PCI.623.zoomroute.jpg"/>
  <Relationship Id="rId9-created" Type="http://schemas.openxmlformats.org/officeDocument/2006/relationships/image" Target="../media/ms7_PCI.623.legend.wmf"/>
  <Relationship Id="rId10-created" Type="http://schemas.openxmlformats.org/officeDocument/2006/relationships/image" Target="../media/ms7_PCI.623.map.jpg"/>
</Relationships>
</file>

<file path=ppt/slides/_rels/slide5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EARFCN.949.legend.wmf"/>
  <Relationship Id="rId10-created" Type="http://schemas.openxmlformats.org/officeDocument/2006/relationships/image" Target="../media/ms7_EARFCN.949.map.jp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TECHMODE.255.legend.wmf"/>
  <Relationship Id="rId10-created" Type="http://schemas.openxmlformats.org/officeDocument/2006/relationships/image" Target="../media/ms1_TECHMODE.255.map.jpg"/>
</Relationships>
</file>

<file path=ppt/slides/_rels/slide6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RSRP.124.legend.wmf"/>
  <Relationship Id="rId10-created" Type="http://schemas.openxmlformats.org/officeDocument/2006/relationships/image" Target="../media/ms7_RSRP.124.map.jpg"/>
</Relationships>
</file>

<file path=ppt/slides/_rels/slide6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RSRP.541.legend.wmf"/>
  <Relationship Id="rId10-created" Type="http://schemas.openxmlformats.org/officeDocument/2006/relationships/image" Target="../media/ms7_RSRP.541.map.jpg"/>
</Relationships>
</file>

<file path=ppt/slides/_rels/slide6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RSRQ.221.legend.wmf"/>
  <Relationship Id="rId10-created" Type="http://schemas.openxmlformats.org/officeDocument/2006/relationships/image" Target="../media/ms7_RSRQ.221.map.jpg"/>
</Relationships>
</file>

<file path=ppt/slides/_rels/slide63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7_PDCP.226.legend.wmf"/>
  <Relationship Id="rId9-created" Type="http://schemas.openxmlformats.org/officeDocument/2006/relationships/image" Target="../media/ms7_PDCP.226.map.jpg"/>
</Relationships>
</file>

<file path=ppt/slides/_rels/slide6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7_PDCP.408.legend.wmf"/>
  <Relationship Id="rId9-created" Type="http://schemas.openxmlformats.org/officeDocument/2006/relationships/image" Target="../media/ms7_PDCP.408.map.jpg"/>
</Relationships>
</file>

<file path=ppt/slides/_rels/slide6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GPS.78.legend.wmf"/>
  <Relationship Id="rId10-created" Type="http://schemas.openxmlformats.org/officeDocument/2006/relationships/image" Target="../media/ms7_GPS.78.map.jpg"/>
</Relationships>
</file>

<file path=ppt/slides/_rels/slide6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7_KPH.973.legend.wmf"/>
  <Relationship Id="rId10-created" Type="http://schemas.openxmlformats.org/officeDocument/2006/relationships/image" Target="../media/ms7_KPH.973.map.jpg"/>
</Relationships>
</file>

<file path=ppt/slides/_rels/slide67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349.png"/>
  <Relationship Id="rId6-created" Type="http://schemas.openxmlformats.org/officeDocument/2006/relationships/image" Target="../media/image350.jpg"/>
  <Relationship Id="rId7-created" Type="http://schemas.openxmlformats.org/officeDocument/2006/relationships/image" Target="../media/image1.pn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CI.354.zoomroute.jpg"/>
  <Relationship Id="rId9-created" Type="http://schemas.openxmlformats.org/officeDocument/2006/relationships/image" Target="../media/ms1_CI.354.legend.wmf"/>
  <Relationship Id="rId10-created" Type="http://schemas.openxmlformats.org/officeDocument/2006/relationships/image" Target="../media/ms1_CI.354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BAND.359.legend.wmf"/>
  <Relationship Id="rId10-created" Type="http://schemas.openxmlformats.org/officeDocument/2006/relationships/image" Target="../media/ms1_BAND.359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2.jpg"/>
  <Relationship Id="rId6-created" Type="http://schemas.openxmlformats.org/officeDocument/2006/relationships/image" Target="../media/image100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2.jpg"/>
  <Relationship Id="rId9-created" Type="http://schemas.openxmlformats.org/officeDocument/2006/relationships/image" Target="../media/ms1_RXLEVELIDLE.83.legend.wmf"/>
  <Relationship Id="rId10-created" Type="http://schemas.openxmlformats.org/officeDocument/2006/relationships/image" Target="../media/ms1_RXLEVELIDLE.83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64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RXQUALSUB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99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MTN-TT-20251108-00183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11/08/2026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14/08/2026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2G,3G,4G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35.71828 51.38588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TEBSCH12/TERNCH12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826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3509.810994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6.240000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3316.930000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6939.330000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6.240000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161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1265.825646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1639517.643888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574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3509.810994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6.240000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3316.930000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6939.330000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6.240000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161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1265.825646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1639517.643888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28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64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28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72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12795.536648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28408.740000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3191.870000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45451.070000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179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10583.376075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204238262.227603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12795.536648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28408.740000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3191.870000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45451.070000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179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10583.376075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204238262.227603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64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44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RXLEVELIDLE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01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