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18.legend.wmf"/><Relationship Id="rId10-created" Type="http://schemas.openxmlformats.org/officeDocument/2006/relationships/image" Target="../media/ms1_ECNO.51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5.legend.wmf"/><Relationship Id="rId10-created" Type="http://schemas.openxmlformats.org/officeDocument/2006/relationships/image" Target="../media/ms1_GPS.9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8.legend.wmf"/><Relationship Id="rId10-created" Type="http://schemas.openxmlformats.org/officeDocument/2006/relationships/image" Target="../media/ms1_KPH.20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84.legend.wmf"/><Relationship Id="rId10-created" Type="http://schemas.openxmlformats.org/officeDocument/2006/relationships/image" Target="../media/ms2_TECHMODE.38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337.zoomroute.jpg"/><Relationship Id="rId9-created" Type="http://schemas.openxmlformats.org/officeDocument/2006/relationships/image" Target="../media/ms2_SC.337.legend.wmf"/><Relationship Id="rId10-created" Type="http://schemas.openxmlformats.org/officeDocument/2006/relationships/image" Target="../media/ms2_SC.33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08.legend.wmf"/><Relationship Id="rId10-created" Type="http://schemas.openxmlformats.org/officeDocument/2006/relationships/image" Target="../media/ms2_UARFCN.70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09.legend.wmf"/><Relationship Id="rId10-created" Type="http://schemas.openxmlformats.org/officeDocument/2006/relationships/image" Target="../media/ms2_RSCP.40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548.legend.wmf"/><Relationship Id="rId10-created" Type="http://schemas.openxmlformats.org/officeDocument/2006/relationships/image" Target="../media/ms2_ECNO.54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63.legend.wmf"/><Relationship Id="rId10-created" Type="http://schemas.openxmlformats.org/officeDocument/2006/relationships/image" Target="../media/ms2_GPS.56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66.legend.wmf"/><Relationship Id="rId10-created" Type="http://schemas.openxmlformats.org/officeDocument/2006/relationships/image" Target="../media/ms2_KPH.96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8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2.legend.wmf"/><Relationship Id="rId10-created" Type="http://schemas.openxmlformats.org/officeDocument/2006/relationships/image" Target="../media/ms1_TECHMODE.2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42.zoomroute.jpg"/><Relationship Id="rId9-created" Type="http://schemas.openxmlformats.org/officeDocument/2006/relationships/image" Target="../media/ms1_SC.842.legend.wmf"/><Relationship Id="rId10-created" Type="http://schemas.openxmlformats.org/officeDocument/2006/relationships/image" Target="../media/ms1_SC.84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2.legend.wmf"/><Relationship Id="rId10-created" Type="http://schemas.openxmlformats.org/officeDocument/2006/relationships/image" Target="../media/ms1_UARFCN.6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79.legend.wmf"/><Relationship Id="rId10-created" Type="http://schemas.openxmlformats.org/officeDocument/2006/relationships/image" Target="../media/ms1_RSCP.87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MTN-TT-20260810-00301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35.702 51.04212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