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792.legend.wmf"/>
  <Relationship Id="rId10-created" Type="http://schemas.openxmlformats.org/officeDocument/2006/relationships/image" Target="../media/ms1_ECNO.792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209.legend.wmf"/>
  <Relationship Id="rId10-created" Type="http://schemas.openxmlformats.org/officeDocument/2006/relationships/image" Target="../media/ms1_GPS.209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651.legend.wmf"/>
  <Relationship Id="rId10-created" Type="http://schemas.openxmlformats.org/officeDocument/2006/relationships/image" Target="../media/ms1_KPH.651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966.legend.wmf"/>
  <Relationship Id="rId10-created" Type="http://schemas.openxmlformats.org/officeDocument/2006/relationships/image" Target="../media/ms2_TECHMODE.966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247.zoomroute.jpg"/>
  <Relationship Id="rId9-created" Type="http://schemas.openxmlformats.org/officeDocument/2006/relationships/image" Target="../media/ms2_SC.247.legend.wmf"/>
  <Relationship Id="rId10-created" Type="http://schemas.openxmlformats.org/officeDocument/2006/relationships/image" Target="../media/ms2_SC.247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179.legend.wmf"/>
  <Relationship Id="rId10-created" Type="http://schemas.openxmlformats.org/officeDocument/2006/relationships/image" Target="../media/ms2_UARFCN.179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847.legend.wmf"/>
  <Relationship Id="rId10-created" Type="http://schemas.openxmlformats.org/officeDocument/2006/relationships/image" Target="../media/ms2_RSCP.847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422.legend.wmf"/>
  <Relationship Id="rId10-created" Type="http://schemas.openxmlformats.org/officeDocument/2006/relationships/image" Target="../media/ms2_ECNO.422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135.legend.wmf"/>
  <Relationship Id="rId10-created" Type="http://schemas.openxmlformats.org/officeDocument/2006/relationships/image" Target="../media/ms2_GPS.135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654.legend.wmf"/>
  <Relationship Id="rId10-created" Type="http://schemas.openxmlformats.org/officeDocument/2006/relationships/image" Target="../media/ms2_KPH.654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530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115.legend.wmf"/>
  <Relationship Id="rId10-created" Type="http://schemas.openxmlformats.org/officeDocument/2006/relationships/image" Target="../media/ms1_TECHMODE.115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732.zoomroute.jpg"/>
  <Relationship Id="rId9-created" Type="http://schemas.openxmlformats.org/officeDocument/2006/relationships/image" Target="../media/ms1_SC.732.legend.wmf"/>
  <Relationship Id="rId10-created" Type="http://schemas.openxmlformats.org/officeDocument/2006/relationships/image" Target="../media/ms1_SC.732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824.legend.wmf"/>
  <Relationship Id="rId10-created" Type="http://schemas.openxmlformats.org/officeDocument/2006/relationships/image" Target="../media/ms1_UARFCN.824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238.legend.wmf"/>
  <Relationship Id="rId10-created" Type="http://schemas.openxmlformats.org/officeDocument/2006/relationships/image" Target="../media/ms1_RSCP.238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MTN-TT-20260802-00336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10/08/2026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14/08/2026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35.84688 50.92404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KRBSCH1/KRRNCH04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85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