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666.legend.wmf"/><Relationship Id="rId10-created" Type="http://schemas.openxmlformats.org/officeDocument/2006/relationships/image" Target="../media/ms1_RSRQ.666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04.legend.wmf"/><Relationship Id="rId10-created" Type="http://schemas.openxmlformats.org/officeDocument/2006/relationships/image" Target="../media/ms1_GPS.50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84.legend.wmf"/><Relationship Id="rId10-created" Type="http://schemas.openxmlformats.org/officeDocument/2006/relationships/image" Target="../media/ms1_KPH.18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34.legend.wmf"/><Relationship Id="rId10-created" Type="http://schemas.openxmlformats.org/officeDocument/2006/relationships/image" Target="../media/ms2_TECHMODE.93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44.zoomroute.jpg"/><Relationship Id="rId9-created" Type="http://schemas.openxmlformats.org/officeDocument/2006/relationships/image" Target="../media/ms2_PCI.744.legend.wmf"/><Relationship Id="rId10-created" Type="http://schemas.openxmlformats.org/officeDocument/2006/relationships/image" Target="../media/ms2_PCI.74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115.legend.wmf"/><Relationship Id="rId10-created" Type="http://schemas.openxmlformats.org/officeDocument/2006/relationships/image" Target="../media/ms2_EARFCN.11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4.legend.wmf"/><Relationship Id="rId10-created" Type="http://schemas.openxmlformats.org/officeDocument/2006/relationships/image" Target="../media/ms2_RSRP.8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54.legend.wmf"/><Relationship Id="rId10-created" Type="http://schemas.openxmlformats.org/officeDocument/2006/relationships/image" Target="../media/ms2_RSRQ.75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39.legend.wmf"/><Relationship Id="rId9-created" Type="http://schemas.openxmlformats.org/officeDocument/2006/relationships/image" Target="../media/ms2_PDCP.23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23.legend.wmf"/><Relationship Id="rId9-created" Type="http://schemas.openxmlformats.org/officeDocument/2006/relationships/image" Target="../media/ms2_PDCP.423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776.legend.wmf"/><Relationship Id="rId10-created" Type="http://schemas.openxmlformats.org/officeDocument/2006/relationships/image" Target="../media/ms2_GPS.776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33.legend.wmf"/><Relationship Id="rId10-created" Type="http://schemas.openxmlformats.org/officeDocument/2006/relationships/image" Target="../media/ms2_KPH.433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7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09.legend.wmf"/><Relationship Id="rId10-created" Type="http://schemas.openxmlformats.org/officeDocument/2006/relationships/image" Target="../media/ms1_TECHMODE.10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661.zoomroute.jpg"/><Relationship Id="rId9-created" Type="http://schemas.openxmlformats.org/officeDocument/2006/relationships/image" Target="../media/ms1_PCI.661.legend.wmf"/><Relationship Id="rId10-created" Type="http://schemas.openxmlformats.org/officeDocument/2006/relationships/image" Target="../media/ms1_PCI.66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759.legend.wmf"/><Relationship Id="rId10-created" Type="http://schemas.openxmlformats.org/officeDocument/2006/relationships/image" Target="../media/ms1_EARFCN.759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181.legend.wmf"/><Relationship Id="rId10-created" Type="http://schemas.openxmlformats.org/officeDocument/2006/relationships/image" Target="../media/ms1_RSRP.18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142000.304500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25806.580000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196639.375000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296563.190000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25806.580000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68172.532511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7632922214.090975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MTN-TT-20260810-00419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142000.304500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25806.580000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196639.375000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296563.190000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25806.580000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68172.532511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7632922214.090975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35.79289 50.90271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