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23.legend.wmf"/><Relationship Id="rId10-created" Type="http://schemas.openxmlformats.org/officeDocument/2006/relationships/image" Target="../media/ms1_ECNO.72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44.legend.wmf"/><Relationship Id="rId10-created" Type="http://schemas.openxmlformats.org/officeDocument/2006/relationships/image" Target="../media/ms1_GPS.54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01.legend.wmf"/><Relationship Id="rId10-created" Type="http://schemas.openxmlformats.org/officeDocument/2006/relationships/image" Target="../media/ms1_KPH.101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48.legend.wmf"/><Relationship Id="rId10-created" Type="http://schemas.openxmlformats.org/officeDocument/2006/relationships/image" Target="../media/ms2_TECHMODE.84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557.zoomroute.jpg"/><Relationship Id="rId9-created" Type="http://schemas.openxmlformats.org/officeDocument/2006/relationships/image" Target="../media/ms2_SC.557.legend.wmf"/><Relationship Id="rId10-created" Type="http://schemas.openxmlformats.org/officeDocument/2006/relationships/image" Target="../media/ms2_SC.557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71.legend.wmf"/><Relationship Id="rId10-created" Type="http://schemas.openxmlformats.org/officeDocument/2006/relationships/image" Target="../media/ms2_UARFCN.37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680.legend.wmf"/><Relationship Id="rId10-created" Type="http://schemas.openxmlformats.org/officeDocument/2006/relationships/image" Target="../media/ms2_RSCP.68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411.legend.wmf"/><Relationship Id="rId10-created" Type="http://schemas.openxmlformats.org/officeDocument/2006/relationships/image" Target="../media/ms2_ECNO.411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413.legend.wmf"/><Relationship Id="rId10-created" Type="http://schemas.openxmlformats.org/officeDocument/2006/relationships/image" Target="../media/ms2_GPS.41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62.legend.wmf"/><Relationship Id="rId10-created" Type="http://schemas.openxmlformats.org/officeDocument/2006/relationships/image" Target="../media/ms2_KPH.862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1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34.legend.wmf"/><Relationship Id="rId10-created" Type="http://schemas.openxmlformats.org/officeDocument/2006/relationships/image" Target="../media/ms1_TECHMODE.93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91.zoomroute.jpg"/><Relationship Id="rId9-created" Type="http://schemas.openxmlformats.org/officeDocument/2006/relationships/image" Target="../media/ms1_SC.791.legend.wmf"/><Relationship Id="rId10-created" Type="http://schemas.openxmlformats.org/officeDocument/2006/relationships/image" Target="../media/ms1_SC.79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5.legend.wmf"/><Relationship Id="rId10-created" Type="http://schemas.openxmlformats.org/officeDocument/2006/relationships/image" Target="../media/ms1_UARFCN.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799.legend.wmf"/><Relationship Id="rId10-created" Type="http://schemas.openxmlformats.org/officeDocument/2006/relationships/image" Target="../media/ms1_RSCP.79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MTN-TT-20260808-00330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35.78244 50.86481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