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230.legend.wmf"/><Relationship Id="rId10-created" Type="http://schemas.openxmlformats.org/officeDocument/2006/relationships/image" Target="../media/ms1_RSRQ.23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21.legend.wmf"/><Relationship Id="rId10-created" Type="http://schemas.openxmlformats.org/officeDocument/2006/relationships/image" Target="../media/ms1_GPS.121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49.legend.wmf"/><Relationship Id="rId10-created" Type="http://schemas.openxmlformats.org/officeDocument/2006/relationships/image" Target="../media/ms1_KPH.14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93.legend.wmf"/><Relationship Id="rId10-created" Type="http://schemas.openxmlformats.org/officeDocument/2006/relationships/image" Target="../media/ms2_TECHMODE.39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973.zoomroute.jpg"/><Relationship Id="rId9-created" Type="http://schemas.openxmlformats.org/officeDocument/2006/relationships/image" Target="../media/ms2_PCI.973.legend.wmf"/><Relationship Id="rId10-created" Type="http://schemas.openxmlformats.org/officeDocument/2006/relationships/image" Target="../media/ms2_PCI.97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911.legend.wmf"/><Relationship Id="rId10-created" Type="http://schemas.openxmlformats.org/officeDocument/2006/relationships/image" Target="../media/ms2_EARFCN.91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206.legend.wmf"/><Relationship Id="rId10-created" Type="http://schemas.openxmlformats.org/officeDocument/2006/relationships/image" Target="../media/ms2_RSRP.20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856.legend.wmf"/><Relationship Id="rId10-created" Type="http://schemas.openxmlformats.org/officeDocument/2006/relationships/image" Target="../media/ms2_RSRQ.85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4.legend.wmf"/><Relationship Id="rId9-created" Type="http://schemas.openxmlformats.org/officeDocument/2006/relationships/image" Target="../media/ms2_PDCP.4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365.legend.wmf"/><Relationship Id="rId9-created" Type="http://schemas.openxmlformats.org/officeDocument/2006/relationships/image" Target="../media/ms2_PDCP.365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16.legend.wmf"/><Relationship Id="rId10-created" Type="http://schemas.openxmlformats.org/officeDocument/2006/relationships/image" Target="../media/ms2_GPS.916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37.legend.wmf"/><Relationship Id="rId10-created" Type="http://schemas.openxmlformats.org/officeDocument/2006/relationships/image" Target="../media/ms2_KPH.137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1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93.legend.wmf"/><Relationship Id="rId10-created" Type="http://schemas.openxmlformats.org/officeDocument/2006/relationships/image" Target="../media/ms1_TECHMODE.89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71.zoomroute.jpg"/><Relationship Id="rId9-created" Type="http://schemas.openxmlformats.org/officeDocument/2006/relationships/image" Target="../media/ms1_PCI.971.legend.wmf"/><Relationship Id="rId10-created" Type="http://schemas.openxmlformats.org/officeDocument/2006/relationships/image" Target="../media/ms1_PCI.97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495.legend.wmf"/><Relationship Id="rId10-created" Type="http://schemas.openxmlformats.org/officeDocument/2006/relationships/image" Target="../media/ms1_EARFCN.495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906.legend.wmf"/><Relationship Id="rId10-created" Type="http://schemas.openxmlformats.org/officeDocument/2006/relationships/image" Target="../media/ms1_RSRP.90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32587.295192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766.080000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4462.200000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111641.490000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766.080000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29410.702650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1656010409.957294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MTN-TT-20260808-00130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32587.295192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766.080000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4462.200000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111641.490000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766.080000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29410.702650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1656010409.957294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35.8085 50.89033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