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25.legend.wmf"/><Relationship Id="rId10-created" Type="http://schemas.openxmlformats.org/officeDocument/2006/relationships/image" Target="../media/ms1_ECNO.72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27.legend.wmf"/><Relationship Id="rId10-created" Type="http://schemas.openxmlformats.org/officeDocument/2006/relationships/image" Target="../media/ms1_GPS.52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6.legend.wmf"/><Relationship Id="rId10-created" Type="http://schemas.openxmlformats.org/officeDocument/2006/relationships/image" Target="../media/ms1_KPH.20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2.legend.wmf"/><Relationship Id="rId10-created" Type="http://schemas.openxmlformats.org/officeDocument/2006/relationships/image" Target="../media/ms2_TECHMODE.5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20.zoomroute.jpg"/><Relationship Id="rId9-created" Type="http://schemas.openxmlformats.org/officeDocument/2006/relationships/image" Target="../media/ms2_SC.920.legend.wmf"/><Relationship Id="rId10-created" Type="http://schemas.openxmlformats.org/officeDocument/2006/relationships/image" Target="../media/ms2_SC.92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62.legend.wmf"/><Relationship Id="rId10-created" Type="http://schemas.openxmlformats.org/officeDocument/2006/relationships/image" Target="../media/ms2_UARFCN.36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88.legend.wmf"/><Relationship Id="rId10-created" Type="http://schemas.openxmlformats.org/officeDocument/2006/relationships/image" Target="../media/ms2_RSCP.28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929.legend.wmf"/><Relationship Id="rId10-created" Type="http://schemas.openxmlformats.org/officeDocument/2006/relationships/image" Target="../media/ms2_ECNO.92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62.legend.wmf"/><Relationship Id="rId10-created" Type="http://schemas.openxmlformats.org/officeDocument/2006/relationships/image" Target="../media/ms2_GPS.36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6.legend.wmf"/><Relationship Id="rId10-created" Type="http://schemas.openxmlformats.org/officeDocument/2006/relationships/image" Target="../media/ms2_KPH.9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3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15.legend.wmf"/><Relationship Id="rId10-created" Type="http://schemas.openxmlformats.org/officeDocument/2006/relationships/image" Target="../media/ms1_TECHMODE.91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22.zoomroute.jpg"/><Relationship Id="rId9-created" Type="http://schemas.openxmlformats.org/officeDocument/2006/relationships/image" Target="../media/ms1_SC.622.legend.wmf"/><Relationship Id="rId10-created" Type="http://schemas.openxmlformats.org/officeDocument/2006/relationships/image" Target="../media/ms1_SC.62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56.legend.wmf"/><Relationship Id="rId10-created" Type="http://schemas.openxmlformats.org/officeDocument/2006/relationships/image" Target="../media/ms1_UARFCN.15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71.legend.wmf"/><Relationship Id="rId10-created" Type="http://schemas.openxmlformats.org/officeDocument/2006/relationships/image" Target="../media/ms1_RSCP.97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MTN-TT-20260808-00306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35.77517 50.98515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