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ECNO.972.legend.wmf"/>
  <Relationship Id="rId10-created" Type="http://schemas.openxmlformats.org/officeDocument/2006/relationships/image" Target="../media/ms1_ECNO.972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GPS.530.legend.wmf"/>
  <Relationship Id="rId10-created" Type="http://schemas.openxmlformats.org/officeDocument/2006/relationships/image" Target="../media/ms1_GPS.530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KPH.503.legend.wmf"/>
  <Relationship Id="rId10-created" Type="http://schemas.openxmlformats.org/officeDocument/2006/relationships/image" Target="../media/ms1_KPH.503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TECHMODE.779.legend.wmf"/>
  <Relationship Id="rId10-created" Type="http://schemas.openxmlformats.org/officeDocument/2006/relationships/image" Target="../media/ms2_TECHMODE.779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SC.959.zoomroute.jpg"/>
  <Relationship Id="rId9-created" Type="http://schemas.openxmlformats.org/officeDocument/2006/relationships/image" Target="../media/ms2_SC.959.legend.wmf"/>
  <Relationship Id="rId10-created" Type="http://schemas.openxmlformats.org/officeDocument/2006/relationships/image" Target="../media/ms2_SC.959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UARFCN.46.legend.wmf"/>
  <Relationship Id="rId10-created" Type="http://schemas.openxmlformats.org/officeDocument/2006/relationships/image" Target="../media/ms2_UARFCN.46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RSCP.618.legend.wmf"/>
  <Relationship Id="rId10-created" Type="http://schemas.openxmlformats.org/officeDocument/2006/relationships/image" Target="../media/ms2_RSCP.618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ECNO.64.legend.wmf"/>
  <Relationship Id="rId10-created" Type="http://schemas.openxmlformats.org/officeDocument/2006/relationships/image" Target="../media/ms2_ECNO.64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GPS.706.legend.wmf"/>
  <Relationship Id="rId10-created" Type="http://schemas.openxmlformats.org/officeDocument/2006/relationships/image" Target="../media/ms2_GPS.706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KPH.520.legend.wmf"/>
  <Relationship Id="rId10-created" Type="http://schemas.openxmlformats.org/officeDocument/2006/relationships/image" Target="../media/ms2_KPH.520.map.jpg"/>
</Relationships>
</file>

<file path=ppt/slides/_rels/slide21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0.png"/>
  <Relationship Id="rId6-created" Type="http://schemas.openxmlformats.org/officeDocument/2006/relationships/image" Target="../media/image10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4.png"/><Relationship Id="rId7-created" Type="http://schemas.openxmlformats.org/officeDocument/2006/relationships/image" Target="../media/image13.jpg"/><Relationship Id="rId8-created" Type="http://schemas.openxmlformats.org/officeDocument/2006/relationships/image" Target="../media/route.kml.192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4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TECHMODE.274.legend.wmf"/>
  <Relationship Id="rId10-created" Type="http://schemas.openxmlformats.org/officeDocument/2006/relationships/image" Target="../media/ms1_TECHMODE.274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SC.294.zoomroute.jpg"/>
  <Relationship Id="rId9-created" Type="http://schemas.openxmlformats.org/officeDocument/2006/relationships/image" Target="../media/ms1_SC.294.legend.wmf"/>
  <Relationship Id="rId10-created" Type="http://schemas.openxmlformats.org/officeDocument/2006/relationships/image" Target="../media/ms1_SC.294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UARFCN.172.legend.wmf"/>
  <Relationship Id="rId10-created" Type="http://schemas.openxmlformats.org/officeDocument/2006/relationships/image" Target="../media/ms1_UARFCN.172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RSCP.831.legend.wmf"/>
  <Relationship Id="rId10-created" Type="http://schemas.openxmlformats.org/officeDocument/2006/relationships/image" Target="../media/ms1_RSCP.831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MTN-TT-20260802-00057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10/08/2026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14/08/2026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35.71043 50.97688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KRBSCH4/KRRNCH01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