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241.legend.wmf"/><Relationship Id="rId10-created" Type="http://schemas.openxmlformats.org/officeDocument/2006/relationships/image" Target="../media/ms1_RSRQ.241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237.legend.wmf"/><Relationship Id="rId10-created" Type="http://schemas.openxmlformats.org/officeDocument/2006/relationships/image" Target="../media/ms1_GPS.237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876.legend.wmf"/><Relationship Id="rId10-created" Type="http://schemas.openxmlformats.org/officeDocument/2006/relationships/image" Target="../media/ms1_KPH.876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733.legend.wmf"/><Relationship Id="rId10-created" Type="http://schemas.openxmlformats.org/officeDocument/2006/relationships/image" Target="../media/ms2_TECHMODE.733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481.zoomroute.jpg"/><Relationship Id="rId9-created" Type="http://schemas.openxmlformats.org/officeDocument/2006/relationships/image" Target="../media/ms2_PCI.481.legend.wmf"/><Relationship Id="rId10-created" Type="http://schemas.openxmlformats.org/officeDocument/2006/relationships/image" Target="../media/ms2_PCI.481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339.legend.wmf"/><Relationship Id="rId10-created" Type="http://schemas.openxmlformats.org/officeDocument/2006/relationships/image" Target="../media/ms2_EARFCN.339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148.legend.wmf"/><Relationship Id="rId10-created" Type="http://schemas.openxmlformats.org/officeDocument/2006/relationships/image" Target="../media/ms2_RSRP.148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525.legend.wmf"/><Relationship Id="rId10-created" Type="http://schemas.openxmlformats.org/officeDocument/2006/relationships/image" Target="../media/ms2_RSRQ.525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765.legend.wmf"/><Relationship Id="rId9-created" Type="http://schemas.openxmlformats.org/officeDocument/2006/relationships/image" Target="../media/ms2_PDCP.765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590.legend.wmf"/><Relationship Id="rId9-created" Type="http://schemas.openxmlformats.org/officeDocument/2006/relationships/image" Target="../media/ms2_PDCP.590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110.legend.wmf"/><Relationship Id="rId10-created" Type="http://schemas.openxmlformats.org/officeDocument/2006/relationships/image" Target="../media/ms2_GPS.110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346.legend.wmf"/><Relationship Id="rId10-created" Type="http://schemas.openxmlformats.org/officeDocument/2006/relationships/image" Target="../media/ms2_KPH.346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110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454.legend.wmf"/><Relationship Id="rId10-created" Type="http://schemas.openxmlformats.org/officeDocument/2006/relationships/image" Target="../media/ms1_TECHMODE.454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522.zoomroute.jpg"/><Relationship Id="rId9-created" Type="http://schemas.openxmlformats.org/officeDocument/2006/relationships/image" Target="../media/ms1_PCI.522.legend.wmf"/><Relationship Id="rId10-created" Type="http://schemas.openxmlformats.org/officeDocument/2006/relationships/image" Target="../media/ms1_PCI.522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842.legend.wmf"/><Relationship Id="rId10-created" Type="http://schemas.openxmlformats.org/officeDocument/2006/relationships/image" Target="../media/ms1_EARFCN.842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647.legend.wmf"/><Relationship Id="rId10-created" Type="http://schemas.openxmlformats.org/officeDocument/2006/relationships/image" Target="../media/ms1_RSRP.647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09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34881.641061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1889.570000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35270.590000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97413.380000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1889.570000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22272.834493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496230437.609680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MTN-TT-20260807-00232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34881.641061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1889.570000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35270.590000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97413.380000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1889.570000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22272.834493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496230437.609680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35.77801 50.87174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