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Q.101.legend.wmf"/>
  <Relationship Id="rId10-created" Type="http://schemas.openxmlformats.org/officeDocument/2006/relationships/image" Target="../media/ms1_RSRQ.101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GPS.799.legend.wmf"/>
  <Relationship Id="rId10-created" Type="http://schemas.openxmlformats.org/officeDocument/2006/relationships/image" Target="../media/ms1_GPS.799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KPH.921.legend.wmf"/>
  <Relationship Id="rId10-created" Type="http://schemas.openxmlformats.org/officeDocument/2006/relationships/image" Target="../media/ms1_KPH.921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TECHMODE.396.legend.wmf"/>
  <Relationship Id="rId10-created" Type="http://schemas.openxmlformats.org/officeDocument/2006/relationships/image" Target="../media/ms2_TECHMODE.396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CI.250.zoomroute.jpg"/>
  <Relationship Id="rId9-created" Type="http://schemas.openxmlformats.org/officeDocument/2006/relationships/image" Target="../media/ms2_PCI.250.legend.wmf"/>
  <Relationship Id="rId10-created" Type="http://schemas.openxmlformats.org/officeDocument/2006/relationships/image" Target="../media/ms2_PCI.250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EARFCN.573.legend.wmf"/>
  <Relationship Id="rId10-created" Type="http://schemas.openxmlformats.org/officeDocument/2006/relationships/image" Target="../media/ms2_EARFCN.573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P.465.legend.wmf"/>
  <Relationship Id="rId10-created" Type="http://schemas.openxmlformats.org/officeDocument/2006/relationships/image" Target="../media/ms2_RSRP.465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Q.981.legend.wmf"/>
  <Relationship Id="rId10-created" Type="http://schemas.openxmlformats.org/officeDocument/2006/relationships/image" Target="../media/ms2_RSRQ.981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932.legend.wmf"/>
  <Relationship Id="rId9-created" Type="http://schemas.openxmlformats.org/officeDocument/2006/relationships/image" Target="../media/ms2_PDCP.932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316.legend.wmf"/>
  <Relationship Id="rId9-created" Type="http://schemas.openxmlformats.org/officeDocument/2006/relationships/image" Target="../media/ms2_PDCP.316.map.jp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GPS.877.legend.wmf"/>
  <Relationship Id="rId10-created" Type="http://schemas.openxmlformats.org/officeDocument/2006/relationships/image" Target="../media/ms2_GPS.877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KPH.146.legend.wmf"/>
  <Relationship Id="rId10-created" Type="http://schemas.openxmlformats.org/officeDocument/2006/relationships/image" Target="../media/ms2_KPH.146.map.jpg"/>
</Relationships>
</file>

<file path=ppt/slides/_rels/slide2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10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1.jpg"/><Relationship Id="rId8-created" Type="http://schemas.openxmlformats.org/officeDocument/2006/relationships/image" Target="../media/route.kml.592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5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TECHMODE.637.legend.wmf"/>
  <Relationship Id="rId10-created" Type="http://schemas.openxmlformats.org/officeDocument/2006/relationships/image" Target="../media/ms1_TECHMODE.637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PCI.709.zoomroute.jpg"/>
  <Relationship Id="rId9-created" Type="http://schemas.openxmlformats.org/officeDocument/2006/relationships/image" Target="../media/ms1_PCI.709.legend.wmf"/>
  <Relationship Id="rId10-created" Type="http://schemas.openxmlformats.org/officeDocument/2006/relationships/image" Target="../media/ms1_PCI.709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EARFCN.577.legend.wmf"/>
  <Relationship Id="rId10-created" Type="http://schemas.openxmlformats.org/officeDocument/2006/relationships/image" Target="../media/ms1_EARFCN.577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P.275.legend.wmf"/>
  <Relationship Id="rId10-created" Type="http://schemas.openxmlformats.org/officeDocument/2006/relationships/image" Target="../media/ms1_RSRP.275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13996.284831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554.500000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21329.630000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36534.980000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554.500000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8200.630785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121028296.642603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MTN-TT-20260802-00027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10/08/2026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14/08/2026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13996.284831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554.500000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21329.630000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36534.980000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554.500000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8200.630785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121028296.642603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35.8568 50.94815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85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