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861.legend.wmf"/><Relationship Id="rId10-created" Type="http://schemas.openxmlformats.org/officeDocument/2006/relationships/image" Target="../media/ms1_ECNO.861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461.legend.wmf"/><Relationship Id="rId10-created" Type="http://schemas.openxmlformats.org/officeDocument/2006/relationships/image" Target="../media/ms1_GPS.461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289.legend.wmf"/><Relationship Id="rId10-created" Type="http://schemas.openxmlformats.org/officeDocument/2006/relationships/image" Target="../media/ms1_KPH.289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238.legend.wmf"/><Relationship Id="rId10-created" Type="http://schemas.openxmlformats.org/officeDocument/2006/relationships/image" Target="../media/ms2_TECHMODE.238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712.zoomroute.jpg"/><Relationship Id="rId9-created" Type="http://schemas.openxmlformats.org/officeDocument/2006/relationships/image" Target="../media/ms2_SC.712.legend.wmf"/><Relationship Id="rId10-created" Type="http://schemas.openxmlformats.org/officeDocument/2006/relationships/image" Target="../media/ms2_SC.712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610.legend.wmf"/><Relationship Id="rId10-created" Type="http://schemas.openxmlformats.org/officeDocument/2006/relationships/image" Target="../media/ms2_UARFCN.610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498.legend.wmf"/><Relationship Id="rId10-created" Type="http://schemas.openxmlformats.org/officeDocument/2006/relationships/image" Target="../media/ms2_RSCP.498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23.legend.wmf"/><Relationship Id="rId10-created" Type="http://schemas.openxmlformats.org/officeDocument/2006/relationships/image" Target="../media/ms2_ECNO.23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289.legend.wmf"/><Relationship Id="rId10-created" Type="http://schemas.openxmlformats.org/officeDocument/2006/relationships/image" Target="../media/ms2_GPS.289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327.legend.wmf"/><Relationship Id="rId10-created" Type="http://schemas.openxmlformats.org/officeDocument/2006/relationships/image" Target="../media/ms2_KPH.327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393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579.legend.wmf"/><Relationship Id="rId10-created" Type="http://schemas.openxmlformats.org/officeDocument/2006/relationships/image" Target="../media/ms1_TECHMODE.579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889.zoomroute.jpg"/><Relationship Id="rId9-created" Type="http://schemas.openxmlformats.org/officeDocument/2006/relationships/image" Target="../media/ms1_SC.889.legend.wmf"/><Relationship Id="rId10-created" Type="http://schemas.openxmlformats.org/officeDocument/2006/relationships/image" Target="../media/ms1_SC.889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584.legend.wmf"/><Relationship Id="rId10-created" Type="http://schemas.openxmlformats.org/officeDocument/2006/relationships/image" Target="../media/ms1_UARFCN.584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312.legend.wmf"/><Relationship Id="rId10-created" Type="http://schemas.openxmlformats.org/officeDocument/2006/relationships/image" Target="../media/ms1_RSCP.312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MTN-TT-20260808-00029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35.84373 50.93482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KRBSCH1/KRRNCH04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