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481.legend.wmf"/><Relationship Id="rId10-created" Type="http://schemas.openxmlformats.org/officeDocument/2006/relationships/image" Target="../media/ms1_RSRQ.481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78.legend.wmf"/><Relationship Id="rId10-created" Type="http://schemas.openxmlformats.org/officeDocument/2006/relationships/image" Target="../media/ms1_KPH.27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33.legend.wmf"/><Relationship Id="rId10-created" Type="http://schemas.openxmlformats.org/officeDocument/2006/relationships/image" Target="../media/ms2_TECHMODE.133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714.zoomroute.jpg"/><Relationship Id="rId9-created" Type="http://schemas.openxmlformats.org/officeDocument/2006/relationships/image" Target="../media/ms2_PCI.714.legend.wmf"/><Relationship Id="rId10-created" Type="http://schemas.openxmlformats.org/officeDocument/2006/relationships/image" Target="../media/ms2_PCI.71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335.legend.wmf"/><Relationship Id="rId10-created" Type="http://schemas.openxmlformats.org/officeDocument/2006/relationships/image" Target="../media/ms2_EARFCN.335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721.legend.wmf"/><Relationship Id="rId10-created" Type="http://schemas.openxmlformats.org/officeDocument/2006/relationships/image" Target="../media/ms2_RSRP.72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313.legend.wmf"/><Relationship Id="rId10-created" Type="http://schemas.openxmlformats.org/officeDocument/2006/relationships/image" Target="../media/ms2_RSRQ.31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18.legend.wmf"/><Relationship Id="rId9-created" Type="http://schemas.openxmlformats.org/officeDocument/2006/relationships/image" Target="../media/ms2_PDCP.918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90.legend.wmf"/><Relationship Id="rId9-created" Type="http://schemas.openxmlformats.org/officeDocument/2006/relationships/image" Target="../media/ms2_PDCP.790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2.legend.wmf"/><Relationship Id="rId10-created" Type="http://schemas.openxmlformats.org/officeDocument/2006/relationships/image" Target="../media/ms2_KPH.12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4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01.legend.wmf"/><Relationship Id="rId10-created" Type="http://schemas.openxmlformats.org/officeDocument/2006/relationships/image" Target="../media/ms1_TECHMODE.40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493.zoomroute.jpg"/><Relationship Id="rId9-created" Type="http://schemas.openxmlformats.org/officeDocument/2006/relationships/image" Target="../media/ms1_PCI.493.legend.wmf"/><Relationship Id="rId10-created" Type="http://schemas.openxmlformats.org/officeDocument/2006/relationships/image" Target="../media/ms1_PCI.49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4.legend.wmf"/><Relationship Id="rId10-created" Type="http://schemas.openxmlformats.org/officeDocument/2006/relationships/image" Target="../media/ms1_EARFCN.3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291.legend.wmf"/><Relationship Id="rId10-created" Type="http://schemas.openxmlformats.org/officeDocument/2006/relationships/image" Target="../media/ms1_RSRP.29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26115.271786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4861.440000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25892.730000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50605.340000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4861.440000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12462.901534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155373439.491125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MTN-TT-20260701-00160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26115.271786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4861.440000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25892.730000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50605.340000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4861.440000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12462.901534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155373439.491125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35.65666 51.38606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