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08.legend.wmf"/><Relationship Id="rId10-created" Type="http://schemas.openxmlformats.org/officeDocument/2006/relationships/image" Target="../media/ms1_ECNO.70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17.legend.wmf"/><Relationship Id="rId10-created" Type="http://schemas.openxmlformats.org/officeDocument/2006/relationships/image" Target="../media/ms1_GPS.11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21.legend.wmf"/><Relationship Id="rId10-created" Type="http://schemas.openxmlformats.org/officeDocument/2006/relationships/image" Target="../media/ms1_KPH.12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78.legend.wmf"/><Relationship Id="rId10-created" Type="http://schemas.openxmlformats.org/officeDocument/2006/relationships/image" Target="../media/ms2_TECHMODE.47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9.zoomroute.jpg"/><Relationship Id="rId9-created" Type="http://schemas.openxmlformats.org/officeDocument/2006/relationships/image" Target="../media/ms2_SC.89.legend.wmf"/><Relationship Id="rId10-created" Type="http://schemas.openxmlformats.org/officeDocument/2006/relationships/image" Target="../media/ms2_SC.8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55.legend.wmf"/><Relationship Id="rId10-created" Type="http://schemas.openxmlformats.org/officeDocument/2006/relationships/image" Target="../media/ms2_UARFCN.25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.legend.wmf"/><Relationship Id="rId10-created" Type="http://schemas.openxmlformats.org/officeDocument/2006/relationships/image" Target="../media/ms2_RSCP.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63.legend.wmf"/><Relationship Id="rId10-created" Type="http://schemas.openxmlformats.org/officeDocument/2006/relationships/image" Target="../media/ms2_ECNO.76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43.legend.wmf"/><Relationship Id="rId10-created" Type="http://schemas.openxmlformats.org/officeDocument/2006/relationships/image" Target="../media/ms2_GPS.64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93.legend.wmf"/><Relationship Id="rId10-created" Type="http://schemas.openxmlformats.org/officeDocument/2006/relationships/image" Target="../media/ms2_KPH.793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7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21.legend.wmf"/><Relationship Id="rId10-created" Type="http://schemas.openxmlformats.org/officeDocument/2006/relationships/image" Target="../media/ms1_TECHMODE.32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922.zoomroute.jpg"/><Relationship Id="rId9-created" Type="http://schemas.openxmlformats.org/officeDocument/2006/relationships/image" Target="../media/ms1_SC.922.legend.wmf"/><Relationship Id="rId10-created" Type="http://schemas.openxmlformats.org/officeDocument/2006/relationships/image" Target="../media/ms1_SC.92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07.legend.wmf"/><Relationship Id="rId10-created" Type="http://schemas.openxmlformats.org/officeDocument/2006/relationships/image" Target="../media/ms1_UARFCN.20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16.legend.wmf"/><Relationship Id="rId10-created" Type="http://schemas.openxmlformats.org/officeDocument/2006/relationships/image" Target="../media/ms1_RSCP.61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MTN-TT-20260815-00152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35.74605 50.94943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