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MTN-TT-20260808-00365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( 184 )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35.93173 50.63593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( 184 )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204</Words>
  <Application>Microsoft Office PowerPoint</Application>
  <PresentationFormat>Widescreen</PresentationFormat>
  <Paragraphs>98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2026-08-18T07:30:09Z</dcterms:modified>
</cp:coreProperties>
</file>