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3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g"/><Relationship Id="rId5" Type="http://schemas.openxmlformats.org/officeDocument/2006/relationships/image" Target="../media/image3.png"/><Relationship Id="rId4" Type="http://schemas.openxmlformats.org/officeDocument/2006/relationships/image" Target="../media/image6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0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2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4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6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8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0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2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jpg"/><Relationship Id="rId5" Type="http://schemas.openxmlformats.org/officeDocument/2006/relationships/image" Target="../media/image3.png"/><Relationship Id="rId4" Type="http://schemas.openxmlformats.org/officeDocument/2006/relationships/image" Target="../media/image84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9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1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3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5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7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9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jpg"/><Relationship Id="rId5" Type="http://schemas.openxmlformats.org/officeDocument/2006/relationships/image" Target="../media/image3.png"/><Relationship Id="rId4" Type="http://schemas.openxmlformats.org/officeDocument/2006/relationships/image" Target="../media/image101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4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8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0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2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4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6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8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MTN-TT-20260804-00167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09/08/2026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35.64282 51.35402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3302.695385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887.130000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2955.425000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9747.910000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887.130000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1851.963277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3550364.699160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3302.695385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887.130000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2955.425000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9747.910000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887.130000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1851.963277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3550364.699160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54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627.229149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466.560000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1919.510000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461.122044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238448.115287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627.229149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466.560000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1919.510000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461.122044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238448.115287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783</Words>
  <Application>Microsoft Office PowerPoint</Application>
  <PresentationFormat>Widescreen</PresentationFormat>
  <Paragraphs>469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2026-08-17T11:42:18Z</dcterms:modified>
</cp:coreProperties>
</file>