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77.legend.wmf"/><Relationship Id="rId10-created" Type="http://schemas.openxmlformats.org/officeDocument/2006/relationships/image" Target="../media/ms1_RSRQ.27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87.legend.wmf"/><Relationship Id="rId10-created" Type="http://schemas.openxmlformats.org/officeDocument/2006/relationships/image" Target="../media/ms1_GPS.98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85.legend.wmf"/><Relationship Id="rId10-created" Type="http://schemas.openxmlformats.org/officeDocument/2006/relationships/image" Target="../media/ms1_KPH.88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34.legend.wmf"/><Relationship Id="rId10-created" Type="http://schemas.openxmlformats.org/officeDocument/2006/relationships/image" Target="../media/ms2_TECHMODE.23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55.zoomroute.jpg"/><Relationship Id="rId9-created" Type="http://schemas.openxmlformats.org/officeDocument/2006/relationships/image" Target="../media/ms2_PCI.755.legend.wmf"/><Relationship Id="rId10-created" Type="http://schemas.openxmlformats.org/officeDocument/2006/relationships/image" Target="../media/ms2_PCI.75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950.legend.wmf"/><Relationship Id="rId10-created" Type="http://schemas.openxmlformats.org/officeDocument/2006/relationships/image" Target="../media/ms2_EARFCN.95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57.legend.wmf"/><Relationship Id="rId10-created" Type="http://schemas.openxmlformats.org/officeDocument/2006/relationships/image" Target="../media/ms2_RSRP.85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00.legend.wmf"/><Relationship Id="rId10-created" Type="http://schemas.openxmlformats.org/officeDocument/2006/relationships/image" Target="../media/ms2_RSRQ.60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68.legend.wmf"/><Relationship Id="rId9-created" Type="http://schemas.openxmlformats.org/officeDocument/2006/relationships/image" Target="../media/ms2_PDCP.46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98.legend.wmf"/><Relationship Id="rId9-created" Type="http://schemas.openxmlformats.org/officeDocument/2006/relationships/image" Target="../media/ms2_PDCP.198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29.legend.wmf"/><Relationship Id="rId10-created" Type="http://schemas.openxmlformats.org/officeDocument/2006/relationships/image" Target="../media/ms2_GPS.62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13.legend.wmf"/><Relationship Id="rId10-created" Type="http://schemas.openxmlformats.org/officeDocument/2006/relationships/image" Target="../media/ms2_KPH.113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5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42.legend.wmf"/><Relationship Id="rId10-created" Type="http://schemas.openxmlformats.org/officeDocument/2006/relationships/image" Target="../media/ms1_TECHMODE.94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65.zoomroute.jpg"/><Relationship Id="rId9-created" Type="http://schemas.openxmlformats.org/officeDocument/2006/relationships/image" Target="../media/ms1_PCI.65.legend.wmf"/><Relationship Id="rId10-created" Type="http://schemas.openxmlformats.org/officeDocument/2006/relationships/image" Target="../media/ms1_PCI.6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827.legend.wmf"/><Relationship Id="rId10-created" Type="http://schemas.openxmlformats.org/officeDocument/2006/relationships/image" Target="../media/ms1_EARFCN.82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36.legend.wmf"/><Relationship Id="rId10-created" Type="http://schemas.openxmlformats.org/officeDocument/2006/relationships/image" Target="../media/ms1_RSRP.73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27538.854286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36526.080000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108714.240000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26385.721780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776976539.900127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MTN-TT-20260813-00234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27538.854286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36526.080000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108714.240000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26385.721780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776976539.900127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35.76353 51.02124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