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480.legend.wmf"/>
  <Relationship Id="rId10-created" Type="http://schemas.openxmlformats.org/officeDocument/2006/relationships/image" Target="../media/ms1_ECNO.480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976.legend.wmf"/>
  <Relationship Id="rId10-created" Type="http://schemas.openxmlformats.org/officeDocument/2006/relationships/image" Target="../media/ms1_GPS.976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842.legend.wmf"/>
  <Relationship Id="rId10-created" Type="http://schemas.openxmlformats.org/officeDocument/2006/relationships/image" Target="../media/ms1_KPH.84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549.legend.wmf"/>
  <Relationship Id="rId10-created" Type="http://schemas.openxmlformats.org/officeDocument/2006/relationships/image" Target="../media/ms2_TECHMODE.54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13.zoomroute.jpg"/>
  <Relationship Id="rId9-created" Type="http://schemas.openxmlformats.org/officeDocument/2006/relationships/image" Target="../media/ms2_SC.13.legend.wmf"/>
  <Relationship Id="rId10-created" Type="http://schemas.openxmlformats.org/officeDocument/2006/relationships/image" Target="../media/ms2_SC.13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767.legend.wmf"/>
  <Relationship Id="rId10-created" Type="http://schemas.openxmlformats.org/officeDocument/2006/relationships/image" Target="../media/ms2_UARFCN.76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501.legend.wmf"/>
  <Relationship Id="rId10-created" Type="http://schemas.openxmlformats.org/officeDocument/2006/relationships/image" Target="../media/ms2_RSCP.501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733.legend.wmf"/>
  <Relationship Id="rId10-created" Type="http://schemas.openxmlformats.org/officeDocument/2006/relationships/image" Target="../media/ms2_ECNO.73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186.legend.wmf"/>
  <Relationship Id="rId10-created" Type="http://schemas.openxmlformats.org/officeDocument/2006/relationships/image" Target="../media/ms2_GPS.186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585.legend.wmf"/>
  <Relationship Id="rId10-created" Type="http://schemas.openxmlformats.org/officeDocument/2006/relationships/image" Target="../media/ms2_KPH.585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203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568.legend.wmf"/>
  <Relationship Id="rId10-created" Type="http://schemas.openxmlformats.org/officeDocument/2006/relationships/image" Target="../media/ms1_TECHMODE.568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21.zoomroute.jpg"/>
  <Relationship Id="rId9-created" Type="http://schemas.openxmlformats.org/officeDocument/2006/relationships/image" Target="../media/ms1_SC.821.legend.wmf"/>
  <Relationship Id="rId10-created" Type="http://schemas.openxmlformats.org/officeDocument/2006/relationships/image" Target="../media/ms1_SC.82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493.legend.wmf"/>
  <Relationship Id="rId10-created" Type="http://schemas.openxmlformats.org/officeDocument/2006/relationships/image" Target="../media/ms1_UARFCN.493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700.legend.wmf"/>
  <Relationship Id="rId10-created" Type="http://schemas.openxmlformats.org/officeDocument/2006/relationships/image" Target="../media/ms1_RSCP.700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( 241 )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MTN-TT-20260630-00149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32.887552 59.245663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South Khorasan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BJBSCH2/BJRNCH01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85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3" name="messages">
            <a:extLst>
              <a:ext uri="{FF2B5EF4-FFF2-40B4-BE49-F238E27FC236}">
                <a16:creationId xmlns:a16="http://schemas.microsoft.com/office/drawing/2014/main" id="{6A8CE1D4-4D91-F910-0CEB-689E0E23DD58}"/>
              </a:ext>
            </a:extLst>
          </p:cNvPr>
          <p:cNvSpPr/>
          <p:nvPr/>
        </p:nvSpPr>
        <p:spPr>
          <a:xfrm>
            <a:off x="10875" y="5532121"/>
            <a:ext cx="2720977" cy="1295266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1- sector ( 241 ) not finded (5000m).
</a:t>
            </a:r>
          </a:p>
        </p:txBody>
      </p:sp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