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25.legend.wmf"/>
  <Relationship Id="rId10-created" Type="http://schemas.openxmlformats.org/officeDocument/2006/relationships/image" Target="../media/ms1_ECNO.2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410.legend.wmf"/>
  <Relationship Id="rId10-created" Type="http://schemas.openxmlformats.org/officeDocument/2006/relationships/image" Target="../media/ms1_GPS.41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534.legend.wmf"/>
  <Relationship Id="rId10-created" Type="http://schemas.openxmlformats.org/officeDocument/2006/relationships/image" Target="../media/ms1_KPH.53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9.legend.wmf"/>
  <Relationship Id="rId10-created" Type="http://schemas.openxmlformats.org/officeDocument/2006/relationships/image" Target="../media/ms2_TECHMODE.7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640.zoomroute.jpg"/>
  <Relationship Id="rId9-created" Type="http://schemas.openxmlformats.org/officeDocument/2006/relationships/image" Target="../media/ms2_SC.640.legend.wmf"/>
  <Relationship Id="rId10-created" Type="http://schemas.openxmlformats.org/officeDocument/2006/relationships/image" Target="../media/ms2_SC.64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737.legend.wmf"/>
  <Relationship Id="rId10-created" Type="http://schemas.openxmlformats.org/officeDocument/2006/relationships/image" Target="../media/ms2_UARFCN.73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448.legend.wmf"/>
  <Relationship Id="rId10-created" Type="http://schemas.openxmlformats.org/officeDocument/2006/relationships/image" Target="../media/ms2_RSCP.44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918.legend.wmf"/>
  <Relationship Id="rId10-created" Type="http://schemas.openxmlformats.org/officeDocument/2006/relationships/image" Target="../media/ms2_ECNO.918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997.legend.wmf"/>
  <Relationship Id="rId10-created" Type="http://schemas.openxmlformats.org/officeDocument/2006/relationships/image" Target="../media/ms2_GPS.997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814.legend.wmf"/>
  <Relationship Id="rId10-created" Type="http://schemas.openxmlformats.org/officeDocument/2006/relationships/image" Target="../media/ms2_KPH.814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2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595.legend.wmf"/>
  <Relationship Id="rId10-created" Type="http://schemas.openxmlformats.org/officeDocument/2006/relationships/image" Target="../media/ms1_TECHMODE.595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88.zoomroute.jpg"/>
  <Relationship Id="rId9-created" Type="http://schemas.openxmlformats.org/officeDocument/2006/relationships/image" Target="../media/ms1_SC.888.legend.wmf"/>
  <Relationship Id="rId10-created" Type="http://schemas.openxmlformats.org/officeDocument/2006/relationships/image" Target="../media/ms1_SC.888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245.legend.wmf"/>
  <Relationship Id="rId10-created" Type="http://schemas.openxmlformats.org/officeDocument/2006/relationships/image" Target="../media/ms1_UARFCN.245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102.legend.wmf"/>
  <Relationship Id="rId10-created" Type="http://schemas.openxmlformats.org/officeDocument/2006/relationships/image" Target="../media/ms1_RSCP.10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MTN-TT-20260717-00093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35.75116 51.54834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TEBSCE2/TERNCE2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