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448.legend.wmf"/>
  <Relationship Id="rId10-created" Type="http://schemas.openxmlformats.org/officeDocument/2006/relationships/image" Target="../media/ms1_RSRQ.44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384.legend.wmf"/>
  <Relationship Id="rId10-created" Type="http://schemas.openxmlformats.org/officeDocument/2006/relationships/image" Target="../media/ms1_GPS.38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856.legend.wmf"/>
  <Relationship Id="rId10-created" Type="http://schemas.openxmlformats.org/officeDocument/2006/relationships/image" Target="../media/ms1_KPH.85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401.legend.wmf"/>
  <Relationship Id="rId10-created" Type="http://schemas.openxmlformats.org/officeDocument/2006/relationships/image" Target="../media/ms2_TECHMODE.40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918.zoomroute.jpg"/>
  <Relationship Id="rId9-created" Type="http://schemas.openxmlformats.org/officeDocument/2006/relationships/image" Target="../media/ms2_PCI.918.legend.wmf"/>
  <Relationship Id="rId10-created" Type="http://schemas.openxmlformats.org/officeDocument/2006/relationships/image" Target="../media/ms2_PCI.91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225.legend.wmf"/>
  <Relationship Id="rId10-created" Type="http://schemas.openxmlformats.org/officeDocument/2006/relationships/image" Target="../media/ms2_EARFCN.22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265.legend.wmf"/>
  <Relationship Id="rId10-created" Type="http://schemas.openxmlformats.org/officeDocument/2006/relationships/image" Target="../media/ms2_RSRP.26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63.legend.wmf"/>
  <Relationship Id="rId10-created" Type="http://schemas.openxmlformats.org/officeDocument/2006/relationships/image" Target="../media/ms2_RSRQ.66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10.legend.wmf"/>
  <Relationship Id="rId9-created" Type="http://schemas.openxmlformats.org/officeDocument/2006/relationships/image" Target="../media/ms2_PDCP.71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26.legend.wmf"/>
  <Relationship Id="rId9-created" Type="http://schemas.openxmlformats.org/officeDocument/2006/relationships/image" Target="../media/ms2_PDCP.726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73.legend.wmf"/>
  <Relationship Id="rId10-created" Type="http://schemas.openxmlformats.org/officeDocument/2006/relationships/image" Target="../media/ms2_GPS.77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712.legend.wmf"/>
  <Relationship Id="rId10-created" Type="http://schemas.openxmlformats.org/officeDocument/2006/relationships/image" Target="../media/ms2_KPH.712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43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755.legend.wmf"/>
  <Relationship Id="rId10-created" Type="http://schemas.openxmlformats.org/officeDocument/2006/relationships/image" Target="../media/ms1_TECHMODE.75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43.zoomroute.jpg"/>
  <Relationship Id="rId9-created" Type="http://schemas.openxmlformats.org/officeDocument/2006/relationships/image" Target="../media/ms1_PCI.643.legend.wmf"/>
  <Relationship Id="rId10-created" Type="http://schemas.openxmlformats.org/officeDocument/2006/relationships/image" Target="../media/ms1_PCI.64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02.legend.wmf"/>
  <Relationship Id="rId10-created" Type="http://schemas.openxmlformats.org/officeDocument/2006/relationships/image" Target="../media/ms1_EARFCN.70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60.legend.wmf"/>
  <Relationship Id="rId10-created" Type="http://schemas.openxmlformats.org/officeDocument/2006/relationships/image" Target="../media/ms1_RSRP.56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23741.888715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20957.375000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93966.490000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20529.554648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429216130.673378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MTN-TT-20260801-00237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23741.888715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20957.375000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93966.490000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20529.554648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429216130.673378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35.86333 50.95484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