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43.legend.wmf"/><Relationship Id="rId10-created" Type="http://schemas.openxmlformats.org/officeDocument/2006/relationships/image" Target="../media/ms1_ECNO.14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03.legend.wmf"/><Relationship Id="rId10-created" Type="http://schemas.openxmlformats.org/officeDocument/2006/relationships/image" Target="../media/ms1_GPS.30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07.legend.wmf"/><Relationship Id="rId10-created" Type="http://schemas.openxmlformats.org/officeDocument/2006/relationships/image" Target="../media/ms1_KPH.50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2.legend.wmf"/><Relationship Id="rId10-created" Type="http://schemas.openxmlformats.org/officeDocument/2006/relationships/image" Target="../media/ms2_TECHMODE.4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0.zoomroute.jpg"/><Relationship Id="rId9-created" Type="http://schemas.openxmlformats.org/officeDocument/2006/relationships/image" Target="../media/ms2_SC.50.legend.wmf"/><Relationship Id="rId10-created" Type="http://schemas.openxmlformats.org/officeDocument/2006/relationships/image" Target="../media/ms2_SC.5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64.legend.wmf"/><Relationship Id="rId10-created" Type="http://schemas.openxmlformats.org/officeDocument/2006/relationships/image" Target="../media/ms2_UARFCN.56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65.legend.wmf"/><Relationship Id="rId10-created" Type="http://schemas.openxmlformats.org/officeDocument/2006/relationships/image" Target="../media/ms2_RSCP.66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07.legend.wmf"/><Relationship Id="rId10-created" Type="http://schemas.openxmlformats.org/officeDocument/2006/relationships/image" Target="../media/ms2_ECNO.60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12.legend.wmf"/><Relationship Id="rId10-created" Type="http://schemas.openxmlformats.org/officeDocument/2006/relationships/image" Target="../media/ms2_GPS.81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85.legend.wmf"/><Relationship Id="rId10-created" Type="http://schemas.openxmlformats.org/officeDocument/2006/relationships/image" Target="../media/ms2_KPH.18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5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06.legend.wmf"/><Relationship Id="rId10-created" Type="http://schemas.openxmlformats.org/officeDocument/2006/relationships/image" Target="../media/ms1_TECHMODE.80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06.zoomroute.jpg"/><Relationship Id="rId9-created" Type="http://schemas.openxmlformats.org/officeDocument/2006/relationships/image" Target="../media/ms1_SC.906.legend.wmf"/><Relationship Id="rId10-created" Type="http://schemas.openxmlformats.org/officeDocument/2006/relationships/image" Target="../media/ms1_SC.90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58.legend.wmf"/><Relationship Id="rId10-created" Type="http://schemas.openxmlformats.org/officeDocument/2006/relationships/image" Target="../media/ms1_UARFCN.55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69.legend.wmf"/><Relationship Id="rId10-created" Type="http://schemas.openxmlformats.org/officeDocument/2006/relationships/image" Target="../media/ms1_RSCP.66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MTN-TT-20260711-00054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36.400396 59.677037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MSBSCH3/MSRNCH03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