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16.legend.wmf"/>
  <Relationship Id="rId10-created" Type="http://schemas.openxmlformats.org/officeDocument/2006/relationships/image" Target="../media/ms1_ECNO.91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4.legend.wmf"/>
  <Relationship Id="rId10-created" Type="http://schemas.openxmlformats.org/officeDocument/2006/relationships/image" Target="../media/ms1_GPS.5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82.legend.wmf"/>
  <Relationship Id="rId10-created" Type="http://schemas.openxmlformats.org/officeDocument/2006/relationships/image" Target="../media/ms1_KPH.68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16.legend.wmf"/>
  <Relationship Id="rId10-created" Type="http://schemas.openxmlformats.org/officeDocument/2006/relationships/image" Target="../media/ms2_TECHMODE.61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31.zoomroute.jpg"/>
  <Relationship Id="rId9-created" Type="http://schemas.openxmlformats.org/officeDocument/2006/relationships/image" Target="../media/ms2_SC.731.legend.wmf"/>
  <Relationship Id="rId10-created" Type="http://schemas.openxmlformats.org/officeDocument/2006/relationships/image" Target="../media/ms2_SC.73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47.legend.wmf"/>
  <Relationship Id="rId10-created" Type="http://schemas.openxmlformats.org/officeDocument/2006/relationships/image" Target="../media/ms2_UARFCN.14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07.legend.wmf"/>
  <Relationship Id="rId10-created" Type="http://schemas.openxmlformats.org/officeDocument/2006/relationships/image" Target="../media/ms2_RSCP.30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04.legend.wmf"/>
  <Relationship Id="rId10-created" Type="http://schemas.openxmlformats.org/officeDocument/2006/relationships/image" Target="../media/ms2_ECNO.10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73.legend.wmf"/>
  <Relationship Id="rId10-created" Type="http://schemas.openxmlformats.org/officeDocument/2006/relationships/image" Target="../media/ms2_GPS.87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51.legend.wmf"/>
  <Relationship Id="rId10-created" Type="http://schemas.openxmlformats.org/officeDocument/2006/relationships/image" Target="../media/ms2_KPH.15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6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12.legend.wmf"/>
  <Relationship Id="rId10-created" Type="http://schemas.openxmlformats.org/officeDocument/2006/relationships/image" Target="../media/ms1_TECHMODE.11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29.zoomroute.jpg"/>
  <Relationship Id="rId9-created" Type="http://schemas.openxmlformats.org/officeDocument/2006/relationships/image" Target="../media/ms1_SC.929.legend.wmf"/>
  <Relationship Id="rId10-created" Type="http://schemas.openxmlformats.org/officeDocument/2006/relationships/image" Target="../media/ms1_SC.92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52.legend.wmf"/>
  <Relationship Id="rId10-created" Type="http://schemas.openxmlformats.org/officeDocument/2006/relationships/image" Target="../media/ms1_UARFCN.15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75.legend.wmf"/>
  <Relationship Id="rId10-created" Type="http://schemas.openxmlformats.org/officeDocument/2006/relationships/image" Target="../media/ms1_RSCP.97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MTN-TT-20260617-00301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35.65344 51.35567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