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Default Extension="png" ContentType="image/png"/>
  <Default Extension="jpg" ContentType="image/jpeg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Default Extension="wmf" ContentType="image/wmf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r:id="rId7-created" id="256"/>
    <p:sldId r:id="rId8-created" id="257"/>
    <p:sldId r:id="rId9-created" id="258"/>
    <p:sldId r:id="rId10-created" id="259"/>
    <p:sldId r:id="rId11-created" id="260"/>
    <p:sldId r:id="rId12-created" id="261"/>
    <p:sldId r:id="rId13-created" id="262"/>
    <p:sldId r:id="rId14-created" id="263"/>
    <p:sldId r:id="rId15-created" id="264"/>
    <p:sldId r:id="rId16-created" id="265"/>
    <p:sldId r:id="rId17-created" id="266"/>
    <p:sldId r:id="rId18-created" id="267"/>
    <p:sldId r:id="rId19-created" id="268"/>
    <p:sldId r:id="rId20-created" id="269"/>
    <p:sldId r:id="rId21-created" id="270"/>
    <p:sldId r:id="rId22-created" id="271"/>
    <p:sldId r:id="rId23-created" id="272"/>
    <p:sldId r:id="rId24-created" id="273"/>
    <p:sldId r:id="rId25-created" id="274"/>
    <p:sldId r:id="rId26-created" id="27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8" d="100"/>
          <a:sy n="108" d="100"/>
        </p:scale>
        <p:origin x="678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7-created" Type="http://schemas.openxmlformats.org/officeDocument/2006/relationships/slide" Target="slides/slide2.xml"/><Relationship Id="rId8-created" Type="http://schemas.openxmlformats.org/officeDocument/2006/relationships/slide" Target="slides/slide3.xml"/><Relationship Id="rId9-created" Type="http://schemas.openxmlformats.org/officeDocument/2006/relationships/slide" Target="slides/slide4.xml"/><Relationship Id="rId10-created" Type="http://schemas.openxmlformats.org/officeDocument/2006/relationships/slide" Target="slides/slide5.xml"/><Relationship Id="rId11-created" Type="http://schemas.openxmlformats.org/officeDocument/2006/relationships/slide" Target="slides/slide6.xml"/><Relationship Id="rId12-created" Type="http://schemas.openxmlformats.org/officeDocument/2006/relationships/slide" Target="slides/slide7.xml"/><Relationship Id="rId13-created" Type="http://schemas.openxmlformats.org/officeDocument/2006/relationships/slide" Target="slides/slide8.xml"/><Relationship Id="rId14-created" Type="http://schemas.openxmlformats.org/officeDocument/2006/relationships/slide" Target="slides/slide9.xml"/><Relationship Id="rId15-created" Type="http://schemas.openxmlformats.org/officeDocument/2006/relationships/slide" Target="slides/slide10.xml"/><Relationship Id="rId16-created" Type="http://schemas.openxmlformats.org/officeDocument/2006/relationships/slide" Target="slides/slide11.xml"/><Relationship Id="rId17-created" Type="http://schemas.openxmlformats.org/officeDocument/2006/relationships/slide" Target="slides/slide12.xml"/><Relationship Id="rId18-created" Type="http://schemas.openxmlformats.org/officeDocument/2006/relationships/slide" Target="slides/slide13.xml"/><Relationship Id="rId19-created" Type="http://schemas.openxmlformats.org/officeDocument/2006/relationships/slide" Target="slides/slide14.xml"/><Relationship Id="rId20-created" Type="http://schemas.openxmlformats.org/officeDocument/2006/relationships/slide" Target="slides/slide15.xml"/><Relationship Id="rId21-created" Type="http://schemas.openxmlformats.org/officeDocument/2006/relationships/slide" Target="slides/slide16.xml"/><Relationship Id="rId22-created" Type="http://schemas.openxmlformats.org/officeDocument/2006/relationships/slide" Target="slides/slide17.xml"/><Relationship Id="rId23-created" Type="http://schemas.openxmlformats.org/officeDocument/2006/relationships/slide" Target="slides/slide18.xml"/><Relationship Id="rId24-created" Type="http://schemas.openxmlformats.org/officeDocument/2006/relationships/slide" Target="slides/slide19.xml"/><Relationship Id="rId25-created" Type="http://schemas.openxmlformats.org/officeDocument/2006/relationships/slide" Target="slides/slide20.xml"/><Relationship Id="rId26-created" Type="http://schemas.openxmlformats.org/officeDocument/2006/relationships/slide" Target="slides/slide2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78BA40D-8813-EB12-A937-392F8FE54CC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E110B9C-8BB7-2C93-61B6-F8528C460DD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3F8E93C-3DD1-46B8-1117-A1C3DD85B2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B094D17-D838-11FC-8657-E2BCC838B3D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9DC9D95-6C7C-C2AF-3F14-4C45CF0C15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11140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3C91585-8E3B-559F-261A-997C72B6CA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9924D0-43D4-E240-5F4B-1F7E0953BE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DD3DE0-931A-94F3-8156-3EBEEEB536A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398241D-C535-76B1-88E9-DEE7A7FC366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D30FECE-9B27-2AF6-3E1D-5CA739F6227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734841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75B72FE-6D30-3089-231F-4C9D8928890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2EE82A10-C3B0-C1DF-0703-17ACBA1E0601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90F7435-9F68-2CAF-55DA-3B92FFE03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62B2D6A-95C9-39D2-817E-2CB5961B2DC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28AB179-2455-B1B8-C1A3-08CDCDF4E82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0005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6EA9C2-FDC5-6928-1DDE-59BB84FEEC5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2094518-3453-B618-913A-019D5FC5DB80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01EC99-005E-EAB4-CC26-C59853DAE7B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34DCA88-B3AB-842B-418A-9ED5BBEBE3D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22B43D9-DDAD-4B63-9695-8EBB01902F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119446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F14E891-5C24-E1BA-B92B-30DE702ABF0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926A2B-EF19-A777-63F5-F1FCC2026C2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0245F0-1946-07AB-5004-37677E226A5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747798-A15C-A955-3C08-C8B4809118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1BEFB4D-19CC-4050-DACB-D088DAAEC9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3458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3BAD23E-47B5-04D1-087D-DFDAAD50F92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0ECE539-8860-FDF9-3E13-7BA401E0EA1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BD5B5710-CE1A-63A7-F0F8-834DEAD7738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39447AC3-EF3F-E83E-ED75-16342E584AE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2E937D-A74B-BC8D-44B4-CFE96A0A4B3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A03E283-D9A9-AEEE-6B18-C9289B573D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791283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8F79375-75BF-2CD1-9722-38A738B2DA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1FC820-2260-835C-1AAA-BFBBEF984F7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8930D66-A485-AB7A-E47C-BF15A9F636A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26D4A38B-13DD-B2AE-9A93-8231F641971F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CCBE125-E362-5DAD-2B65-E87BB0D9A82B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05722C1-D438-6B7E-56D8-6886CA4D316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BD7A378-217C-2E47-A4E7-A379E0272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4F930C4-0261-7472-E126-1B5D43B8F3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97834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C1738D7-C146-1A80-33D3-C5292050221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00A5EC5-5C64-0E8F-BA1D-6311C566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B5017ED7-3190-3499-1B63-C40754D54D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3F1DEAB-76E8-48E4-C7B0-8F58E100B7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734029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F3BEDA5D-F022-0D59-AD24-F6E488F806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D160806-1273-2BB2-4B10-636A174D014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CB65B18-7F5C-02BA-DA18-A4C316D84B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7989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7A011F2-6DA3-A27F-1691-0FE3B46D9C6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5DDEE1D-A324-8573-BB8A-3A480562F0A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733F77-0F83-AB3F-E52A-1742479EC117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6B1978-C001-257B-7F5A-0E1F732596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043FD-43DF-714E-69E4-CA0B6C9FFF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7E91292-2FB0-EDAC-1CCA-8D452370F4F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285082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DF95310-A6C7-8D13-D3D1-BE7E712A71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8932CB2-CAEF-CDAC-AA0E-FC4B97F0591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F6BA528-E5EE-8645-039C-FE993DB8914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19ED083C-8D3E-6DB3-D35A-C8F1FA8570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789C1E56-7DEC-C2D0-F52E-EE69539ED7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9D09BB6-2F63-B655-5FBA-F29D4ACA109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7716235"/>
      </p:ext>
    </p:extLst>
  </p:cSld>
  <p:clrMapOvr>
    <a:masterClrMapping/>
  </p:clrMapOvr>
</p:sldLayout>
</file>

<file path=ppt/slideMasters/_rels/slideMaster1.xml.rels><?xml version="1.0" encoding="UTF-8" standalone="yes"?>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BA088BA4-E69F-054B-64F6-E266C05AC34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F58DF60-E069-EC63-656E-BD96EC78ADD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EC267A0-342A-2C7C-B1A2-C02F6CDDBDA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E47FC2-56E9-4A34-B5B8-C4C370F90D98}" type="datetimeFigureOut">
              <a:rPr lang="en-US" smtClean="0"/>
              <a:t>9/26/2024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5D2CBC-FEAA-A1DD-6CD1-E5A08CD97B5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20467E8-F64E-5DC7-EA46-ADC66D1B7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5D8E26-C9CF-4B52-B2AD-54E6039760D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11785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ECNO.234.legend.wmf"/>
  <Relationship Id="rId10-created" Type="http://schemas.openxmlformats.org/officeDocument/2006/relationships/image" Target="../media/ms1_ECNO.234.map.jpg"/>
</Relationships>
</file>

<file path=ppt/slides/_rels/slide11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GPS.490.legend.wmf"/>
  <Relationship Id="rId10-created" Type="http://schemas.openxmlformats.org/officeDocument/2006/relationships/image" Target="../media/ms1_GPS.490.map.jpg"/>
</Relationships>
</file>

<file path=ppt/slides/_rels/slide12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KPH.467.legend.wmf"/>
  <Relationship Id="rId10-created" Type="http://schemas.openxmlformats.org/officeDocument/2006/relationships/image" Target="../media/ms1_KPH.467.map.jpg"/>
</Relationships>
</file>

<file path=ppt/slides/_rels/slide13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14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TECHMODE.896.legend.wmf"/>
  <Relationship Id="rId10-created" Type="http://schemas.openxmlformats.org/officeDocument/2006/relationships/image" Target="../media/ms2_TECHMODE.896.map.jpg"/>
</Relationships>
</file>

<file path=ppt/slides/_rels/slide15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2_SC.505.zoomroute.jpg"/>
  <Relationship Id="rId9-created" Type="http://schemas.openxmlformats.org/officeDocument/2006/relationships/image" Target="../media/ms2_SC.505.legend.wmf"/>
  <Relationship Id="rId10-created" Type="http://schemas.openxmlformats.org/officeDocument/2006/relationships/image" Target="../media/ms2_SC.505.map.jpg"/>
</Relationships>
</file>

<file path=ppt/slides/_rels/slide1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UARFCN.557.legend.wmf"/>
  <Relationship Id="rId10-created" Type="http://schemas.openxmlformats.org/officeDocument/2006/relationships/image" Target="../media/ms2_UARFCN.557.map.jpg"/>
</Relationships>
</file>

<file path=ppt/slides/_rels/slide1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RSCP.705.legend.wmf"/>
  <Relationship Id="rId10-created" Type="http://schemas.openxmlformats.org/officeDocument/2006/relationships/image" Target="../media/ms2_RSCP.705.map.jpg"/>
</Relationships>
</file>

<file path=ppt/slides/_rels/slide1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ECNO.323.legend.wmf"/>
  <Relationship Id="rId10-created" Type="http://schemas.openxmlformats.org/officeDocument/2006/relationships/image" Target="../media/ms2_ECNO.323.map.jpg"/>
</Relationships>
</file>

<file path=ppt/slides/_rels/slide1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GPS.966.legend.wmf"/>
  <Relationship Id="rId10-created" Type="http://schemas.openxmlformats.org/officeDocument/2006/relationships/image" Target="../media/ms2_GPS.966.map.jpg"/>
</Relationships>
</file>

<file path=ppt/slides/_rels/slide2.xml.rels><?xml version="1.0" encoding="UTF-8" standalone="yes"?>
<Relationships xmlns="http://schemas.openxmlformats.org/package/2006/relationships">
  <Relationship Id="rId3" Type="http://schemas.openxmlformats.org/officeDocument/2006/relationships/tags" Target="../tags/tag3.xml"/>
  <Relationship Id="rId7" Type="http://schemas.openxmlformats.org/officeDocument/2006/relationships/image" Target="../media/image10.png"/>
  <Relationship Id="rId2" Type="http://schemas.openxmlformats.org/officeDocument/2006/relationships/tags" Target="../tags/tag2.xml"/>
  <Relationship Id="rId1" Type="http://schemas.openxmlformats.org/officeDocument/2006/relationships/tags" Target="../tags/tag1.xml"/>
  <Relationship Id="rId5" Type="http://schemas.openxmlformats.org/officeDocument/2006/relationships/slideLayout" Target="../slideLayouts/slideLayout1.xml"/>
  <Relationship Id="rId4" Type="http://schemas.openxmlformats.org/officeDocument/2006/relationships/tags" Target="../tags/tag4.xml"/>
  <Relationship Id="rId9-created" Type="http://schemas.openxmlformats.org/officeDocument/2006/relationships/image" Target="../media/image1.png"/>
  <Relationship Id="rId10-created" Type="http://schemas.openxmlformats.org/officeDocument/2006/relationships/image" Target="../media/image10.png"/>
  <Relationship Id="rId11-created" Type="http://schemas.openxmlformats.org/officeDocument/2006/relationships/image" Target="../media/image11.jpg"/>
</Relationships>
</file>

<file path=ppt/slides/_rels/slide20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2_KPH.947.legend.wmf"/>
  <Relationship Id="rId10-created" Type="http://schemas.openxmlformats.org/officeDocument/2006/relationships/image" Target="../media/ms2_KPH.947.map.jpg"/>
</Relationships>
</file>

<file path=ppt/slides/_rels/slide21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0.png"/>
  <Relationship Id="rId6-created" Type="http://schemas.openxmlformats.org/officeDocument/2006/relationships/image" Target="../media/image101.jpg"/>
  <Relationship Id="rId7-created" Type="http://schemas.openxmlformats.org/officeDocument/2006/relationships/image" Target="../media/image1.png"/>
</Relationships>
</file>

<file path=ppt/slides/_rels/slide3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jpg"/><Relationship Id="rId5-created" Type="http://schemas.openxmlformats.org/officeDocument/2006/relationships/image" Target="../media/image1.png"/><Relationship Id="rId6-created" Type="http://schemas.openxmlformats.org/officeDocument/2006/relationships/image" Target="../media/image14.png"/><Relationship Id="rId7-created" Type="http://schemas.openxmlformats.org/officeDocument/2006/relationships/image" Target="../media/image13.jpg"/><Relationship Id="rId8-created" Type="http://schemas.openxmlformats.org/officeDocument/2006/relationships/image" Target="../media/route.kml.544.png"/></Relationships>
</file>

<file path=ppt/slides/_rels/slide4.xml.rels><?xml version="1.0" encoding="UTF-8" standalone="yes"?>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4-created" Type="http://schemas.openxmlformats.org/officeDocument/2006/relationships/image" Target="../media/image1.png"/><Relationship Id="rId5-created" Type="http://schemas.openxmlformats.org/officeDocument/2006/relationships/image" Target="../media/image14.png"/></Relationships>
</file>

<file path=ppt/slides/_rels/slide5.xml.rels><?xml version="1.0" encoding="UTF-8" standalone="yes"?>
<Relationships xmlns="http://schemas.openxmlformats.org/package/2006/relationships">
  <Relationship Id="rId3" Type="http://schemas.openxmlformats.org/officeDocument/2006/relationships/image" Target="../media/image10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0.png"/>
  <Relationship Id="rId6-created" Type="http://schemas.openxmlformats.org/officeDocument/2006/relationships/image" Target="../media/image11.jpg"/>
  <Relationship Id="rId7-created" Type="http://schemas.openxmlformats.org/officeDocument/2006/relationships/image" Target="../media/image1.png"/>
</Relationships>
</file>

<file path=ppt/slides/_rels/slide6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TECHMODE.820.legend.wmf"/>
  <Relationship Id="rId10-created" Type="http://schemas.openxmlformats.org/officeDocument/2006/relationships/image" Target="../media/ms1_TECHMODE.820.map.jpg"/>
</Relationships>
</file>

<file path=ppt/slides/_rels/slide7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ms1_SC.816.zoomroute.jpg"/>
  <Relationship Id="rId9-created" Type="http://schemas.openxmlformats.org/officeDocument/2006/relationships/image" Target="../media/ms1_SC.816.legend.wmf"/>
  <Relationship Id="rId10-created" Type="http://schemas.openxmlformats.org/officeDocument/2006/relationships/image" Target="../media/ms1_SC.816.map.jpg"/>
</Relationships>
</file>

<file path=ppt/slides/_rels/slide8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image13.jpg"/>
  <Relationship Id="rId10-created" Type="http://schemas.openxmlformats.org/officeDocument/2006/relationships/image" Target="../media/image13.jpg"/>
</Relationships>
</file>

<file path=ppt/slides/_rels/slide9.xml.rels><?xml version="1.0" encoding="UTF-8" standalone="yes"?>
<Relationships xmlns="http://schemas.openxmlformats.org/package/2006/relationships">
  <Relationship Id="rId2" Type="http://schemas.openxmlformats.org/officeDocument/2006/relationships/image" Target="../media/image1.png"/>
  <Relationship Id="rId1" Type="http://schemas.openxmlformats.org/officeDocument/2006/relationships/slideLayout" Target="../slideLayouts/slideLayout1.xml"/>
  <Relationship Id="rId5-created" Type="http://schemas.openxmlformats.org/officeDocument/2006/relationships/image" Target="../media/image13.jpg"/>
  <Relationship Id="rId6-created" Type="http://schemas.openxmlformats.org/officeDocument/2006/relationships/image" Target="../media/image14.png"/>
  <Relationship Id="rId7-created" Type="http://schemas.openxmlformats.org/officeDocument/2006/relationships/image" Target="../media/image1.png"/>
  <Relationship Id="rId8-created" Type="http://schemas.openxmlformats.org/officeDocument/2006/relationships/image" Target="../media/image13.jpg"/>
  <Relationship Id="rId9-created" Type="http://schemas.openxmlformats.org/officeDocument/2006/relationships/image" Target="../media/ms1_RSCP.318.legend.wmf"/>
  <Relationship Id="rId10-created" Type="http://schemas.openxmlformats.org/officeDocument/2006/relationships/image" Target="../media/ms1_RSCP.318.map.jpg"/>
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MS2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Long Call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7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77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63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ECNO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007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GPS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187000" cy="257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EA6BFA88-E251-0A8C-512E-FE7B0EF108DB}"/>
              </a:ext>
            </a:extLst>
          </p:cNvPr>
          <p:cNvPicPr>
            <a:picLocks noChangeAspect="1"/>
          </p:cNvPicPr>
          <p:nvPr/>
        </p:nvPicPr>
        <p:blipFill rotWithShape="1">
          <a:blip r:embed="rId11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BD0CD350-12C8-D620-6CA2-F19ED8CB0389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0CAEE52-FB7C-84F2-D3EE-CC2666F18E77}"/>
              </a:ext>
            </a:extLst>
          </p:cNvPr>
          <p:cNvPicPr>
            <a:picLocks noChangeAspect="1"/>
          </p:cNvPicPr>
          <p:nvPr/>
        </p:nvPicPr>
        <p:blipFill>
          <a:blip r:embed="rId9-created"/>
          <a:stretch>
            <a:fillRect/>
          </a:stretch>
        </p:blipFill>
        <p:spPr>
          <a:xfrm>
            <a:off x="10668000" y="5378450"/>
            <a:ext cx="1066799" cy="1009650"/>
          </a:xfrm>
          <a:prstGeom prst="rect">
            <a:avLst/>
          </a:prstGeom>
        </p:spPr>
      </p:pic>
      <p:sp>
        <p:nvSpPr>
          <p:cNvPr id="4" name="ticket_id">
            <a:extLst>
              <a:ext uri="{FF2B5EF4-FFF2-40B4-BE49-F238E27FC236}">
                <a16:creationId xmlns:a16="http://schemas.microsoft.com/office/drawing/2014/main" id="{6E8F809D-6C39-469A-72C0-30AC5BF3C4C7}"/>
              </a:ext>
            </a:extLst>
          </p:cNvPr>
          <p:cNvSpPr txBox="1">
            <a:spLocks/>
          </p:cNvSpPr>
          <p:nvPr/>
        </p:nvSpPr>
        <p:spPr>
          <a:xfrm>
            <a:off x="7103418" y="1202382"/>
            <a:ext cx="3053594" cy="339548"/>
          </a:xfrm>
          <a:prstGeom prst="rect">
            <a:avLst/>
          </a:prstGeom>
        </p:spPr>
        <p:txBody>
          <a:bodyPr vert="horz" lIns="0" tIns="0" rIns="0" bIns="0" rtlCol="0">
            <a:noAutofit/>
          </a:bodyPr>
          <a:lstStyle>
            <a:lvl1pPr marL="0" indent="0" algn="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Font typeface="Wingdings" charset="2"/>
              <a:buNone/>
              <a:defRPr sz="4000" b="1" i="1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155575" indent="-1555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•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2pPr>
            <a:lvl3pPr marL="361950" indent="-1809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Char char="–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3pPr>
            <a:lvl4pPr marL="534988" indent="-173038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Char char="§"/>
              <a:defRPr sz="1800" kern="120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4pPr>
            <a:lvl5pPr marL="498475" indent="-142875" algn="l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Char char="o"/>
              <a:tabLst/>
              <a:defRPr sz="1200" kern="1200">
                <a:solidFill>
                  <a:srgbClr val="404F3C"/>
                </a:solidFill>
                <a:latin typeface="+mj-lt"/>
                <a:ea typeface="+mn-ea"/>
                <a:cs typeface="Calibri"/>
              </a:defRPr>
            </a:lvl5pPr>
            <a:lvl6pPr marL="25146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457200" rtl="0" eaLnBrk="1" latinLnBrk="0" hangingPunct="1">
              <a:spcBef>
                <a:spcPct val="20000"/>
              </a:spcBef>
              <a:buFont typeface="Arial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ctr" defTabSz="457200" rtl="0" eaLnBrk="1" fontAlgn="b" latinLnBrk="0" hangingPunct="1">
              <a:lnSpc>
                <a:spcPct val="100000"/>
              </a:lnSpc>
              <a:spcBef>
                <a:spcPts val="300"/>
              </a:spcBef>
              <a:spcAft>
                <a:spcPts val="300"/>
              </a:spcAft>
              <a:buClr>
                <a:srgbClr val="FF0000"/>
              </a:buClr>
              <a:buSzTx/>
              <a:buFont typeface="Wingdings" charset="2"/>
              <a:buNone/>
              <a:tabLst/>
              <a:defRPr/>
            </a:pPr>
            <a:r>
              <a:rPr lang="en-US" sz="1800" dirty="0">
                <a:solidFill>
                  <a:srgbClr val="000000"/>
                </a:solidFill>
                <a:latin typeface="Calibri" panose="020F0502020204030204" pitchFamily="34" charset="0"/>
              </a:rPr>
              <a:t>MTN-TT-20260729-00345</a:t>
            </a:r>
          </a:p>
        </p:txBody>
      </p:sp>
      <p:sp>
        <p:nvSpPr>
          <p:cNvPr id="6" name="Subtitle 2">
            <a:extLst>
              <a:ext uri="{FF2B5EF4-FFF2-40B4-BE49-F238E27FC236}">
                <a16:creationId xmlns:a16="http://schemas.microsoft.com/office/drawing/2014/main" id="{7CBDC990-A54B-156B-6EAC-6DA12F6BBF82}"/>
              </a:ext>
            </a:extLst>
          </p:cNvPr>
          <p:cNvSpPr txBox="1">
            <a:spLocks/>
          </p:cNvSpPr>
          <p:nvPr/>
        </p:nvSpPr>
        <p:spPr>
          <a:xfrm>
            <a:off x="7071658" y="1703641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18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Drive test date:</a:t>
            </a:r>
          </a:p>
        </p:txBody>
      </p:sp>
      <p:sp>
        <p:nvSpPr>
          <p:cNvPr id="7" name="dt_date">
            <a:extLst>
              <a:ext uri="{FF2B5EF4-FFF2-40B4-BE49-F238E27FC236}">
                <a16:creationId xmlns:a16="http://schemas.microsoft.com/office/drawing/2014/main" id="{043871C2-01D6-D8C8-FB0B-9F27547C94F9}"/>
              </a:ext>
            </a:extLst>
          </p:cNvPr>
          <p:cNvSpPr txBox="1">
            <a:spLocks/>
          </p:cNvSpPr>
          <p:nvPr/>
        </p:nvSpPr>
        <p:spPr>
          <a:xfrm>
            <a:off x="9187585" y="1693992"/>
            <a:ext cx="1929639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  <p:sp>
        <p:nvSpPr>
          <p:cNvPr id="8" name="Subtitle 2">
            <a:extLst>
              <a:ext uri="{FF2B5EF4-FFF2-40B4-BE49-F238E27FC236}">
                <a16:creationId xmlns:a16="http://schemas.microsoft.com/office/drawing/2014/main" id="{DDFEB387-205A-E115-8576-C0D4948DA5A4}"/>
              </a:ext>
            </a:extLst>
          </p:cNvPr>
          <p:cNvSpPr txBox="1">
            <a:spLocks/>
          </p:cNvSpPr>
          <p:nvPr/>
        </p:nvSpPr>
        <p:spPr>
          <a:xfrm>
            <a:off x="7071658" y="2154977"/>
            <a:ext cx="2018928" cy="325984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ZA" sz="1800" dirty="0">
                <a:solidFill>
                  <a:prstClr val="black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Report test Date:</a:t>
            </a:r>
            <a:endParaRPr kumimoji="0" lang="en-ZA" sz="18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Calibri" panose="020F0502020204030204" pitchFamily="34" charset="0"/>
            </a:endParaRPr>
          </a:p>
        </p:txBody>
      </p:sp>
      <p:sp>
        <p:nvSpPr>
          <p:cNvPr id="11" name="rt_date">
            <a:extLst>
              <a:ext uri="{FF2B5EF4-FFF2-40B4-BE49-F238E27FC236}">
                <a16:creationId xmlns:a16="http://schemas.microsoft.com/office/drawing/2014/main" id="{13355B31-12C8-75EA-3551-4033DC154F29}"/>
              </a:ext>
            </a:extLst>
          </p:cNvPr>
          <p:cNvSpPr txBox="1">
            <a:spLocks/>
          </p:cNvSpPr>
          <p:nvPr/>
        </p:nvSpPr>
        <p:spPr>
          <a:xfrm>
            <a:off x="9168923" y="2190662"/>
            <a:ext cx="1929639" cy="322530"/>
          </a:xfrm>
          <a:prstGeom prst="rect">
            <a:avLst/>
          </a:prstGeom>
        </p:spPr>
        <p:txBody>
          <a:bodyPr vert="horz" lIns="0" tIns="0" rIns="0" bIns="0" rtlCol="0" anchor="b" anchorCtr="0">
            <a:noAutofit/>
          </a:bodyPr>
          <a:lstStyle>
            <a:lvl1pPr marL="0" indent="0" algn="l" defTabSz="457200" rtl="0" eaLnBrk="1" latinLnBrk="0" hangingPunct="1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Font typeface="Wingdings" charset="2"/>
              <a:buNone/>
              <a:defRPr sz="2300" kern="1200" baseline="0">
                <a:solidFill>
                  <a:schemeClr val="tx1"/>
                </a:solidFill>
                <a:latin typeface="+mj-lt"/>
                <a:ea typeface="+mn-ea"/>
                <a:cs typeface="Calibri"/>
              </a:defRPr>
            </a:lvl1pPr>
            <a:lvl2pPr marL="4572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2pPr>
            <a:lvl3pPr marL="9144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Arial" pitchFamily="34" charset="0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3pPr>
            <a:lvl4pPr marL="13716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Wingdings" charset="2"/>
              <a:buNone/>
              <a:defRPr sz="18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4pPr>
            <a:lvl5pPr marL="1828800" indent="0" algn="ctr" defTabSz="457200" rtl="0" eaLnBrk="1" latinLnBrk="0" hangingPunct="1">
              <a:spcBef>
                <a:spcPts val="300"/>
              </a:spcBef>
              <a:spcAft>
                <a:spcPts val="300"/>
              </a:spcAft>
              <a:buClr>
                <a:schemeClr val="tx1"/>
              </a:buClr>
              <a:buFont typeface="Courier New" pitchFamily="49" charset="0"/>
              <a:buNone/>
              <a:tabLst/>
              <a:defRPr sz="1200" kern="1200">
                <a:solidFill>
                  <a:schemeClr val="tx1">
                    <a:tint val="75000"/>
                  </a:schemeClr>
                </a:solidFill>
                <a:latin typeface="+mj-lt"/>
                <a:ea typeface="+mn-ea"/>
                <a:cs typeface="Calibri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buFont typeface="Arial"/>
              <a:buNone/>
              <a:defRPr sz="20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ZA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 pitchFamily="34" charset="0"/>
                <a:ea typeface="+mn-ea"/>
                <a:cs typeface="Calibri" panose="020F0502020204030204" pitchFamily="34" charset="0"/>
              </a:rPr>
              <a:t>15/08/2026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KPH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692000" cy="166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1E087790-5229-C434-43D5-C611C6FFFDF4}"/>
              </a:ext>
            </a:extLst>
          </p:cNvPr>
          <p:cNvPicPr>
            <a:picLocks noChangeAspect="1"/>
          </p:cNvPicPr>
          <p:nvPr/>
        </p:nvPicPr>
        <p:blipFill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5C8A6DE9-BE04-1779-8673-C4C0CCD4E147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Title 1">
            <a:extLst>
              <a:ext uri="{FF2B5EF4-FFF2-40B4-BE49-F238E27FC236}">
                <a16:creationId xmlns:a16="http://schemas.microsoft.com/office/drawing/2014/main" id="{4E3AA90C-DACD-5736-F246-2BEC4FD73FEF}"/>
              </a:ext>
            </a:extLst>
          </p:cNvPr>
          <p:cNvSpPr txBox="1">
            <a:spLocks/>
          </p:cNvSpPr>
          <p:nvPr/>
        </p:nvSpPr>
        <p:spPr>
          <a:xfrm>
            <a:off x="1345015" y="2920181"/>
            <a:ext cx="3295996" cy="1110338"/>
          </a:xfrm>
          <a:prstGeom prst="rect">
            <a:avLst/>
          </a:prstGeom>
        </p:spPr>
        <p:txBody>
          <a:bodyPr anchor="ctr"/>
          <a:lstStyle>
            <a:lvl1pPr algn="l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Thank </a:t>
            </a:r>
            <a:r>
              <a:rPr lang="en-US" sz="4400" b="1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you</a:t>
            </a:r>
            <a:r>
              <a:rPr lang="en-US" sz="4400" dirty="0"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rPr>
              <a:t> </a:t>
            </a:r>
            <a:endParaRPr lang="en-GB" sz="4400" dirty="0">
              <a:latin typeface="Irancell" panose="02000504000000020004" pitchFamily="2" charset="-78"/>
              <a:ea typeface="Irancell" panose="02000504000000020004" pitchFamily="2" charset="-78"/>
              <a:cs typeface="Irancell" panose="02000504000000020004" pitchFamily="2" charset="-78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D77B606-5961-786E-0276-62CBBF867996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>
            <a:extLst>
              <a:ext uri="{FF2B5EF4-FFF2-40B4-BE49-F238E27FC236}">
                <a16:creationId xmlns:a16="http://schemas.microsoft.com/office/drawing/2014/main" id="{0C3CF6DA-FDB5-6D01-60CA-A72DF29F41EE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3DE96725-2C25-C442-9775-2519A1DD6C4F}"/>
              </a:ext>
            </a:extLst>
          </p:cNvPr>
          <p:cNvSpPr/>
          <p:nvPr/>
        </p:nvSpPr>
        <p:spPr>
          <a:xfrm>
            <a:off x="3825875" y="724909"/>
            <a:ext cx="4572000" cy="646331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6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Customer Location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BC853FE4-E3B2-0030-0A57-C4C1033D73C8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10659298" y="424534"/>
            <a:ext cx="1103790" cy="1044659"/>
          </a:xfrm>
          <a:prstGeom prst="rect">
            <a:avLst/>
          </a:prstGeom>
        </p:spPr>
      </p:pic>
      <p:pic>
        <p:nvPicPr>
          <p:cNvPr id="8" name="map_image">
            <a:extLst>
              <a:ext uri="{FF2B5EF4-FFF2-40B4-BE49-F238E27FC236}">
                <a16:creationId xmlns:a16="http://schemas.microsoft.com/office/drawing/2014/main" id="{4FBE26BF-B41E-62D5-E95B-947C00F46431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533774" y="1593186"/>
            <a:ext cx="5124450" cy="4595553"/>
          </a:xfrm>
          <a:prstGeom prst="rect">
            <a:avLst/>
          </a:prstGeom>
        </p:spPr>
      </p:pic>
      <p:graphicFrame>
        <p:nvGraphicFramePr>
          <p:cNvPr id="7" name="table">
            <a:extLst>
              <a:ext uri="{FF2B5EF4-FFF2-40B4-BE49-F238E27FC236}">
                <a16:creationId xmlns:a16="http://schemas.microsoft.com/office/drawing/2014/main" id="{7FB075E5-BB77-301A-91FF-E148727F04BA}"/>
              </a:ext>
            </a:extLst>
          </p:cNvPr>
          <p:cNvGraphicFramePr>
            <a:graphicFrameLocks noGrp="1"/>
          </p:cNvGraphicFramePr>
          <p:nvPr/>
        </p:nvGraphicFramePr>
        <p:xfrm>
          <a:off x="9373497" y="4942192"/>
          <a:ext cx="2818503" cy="1915808"/>
        </p:xfrm>
        <a:graphic>
          <a:graphicData uri="http://schemas.openxmlformats.org/drawingml/2006/table">
            <a:tbl>
              <a:tblPr/>
              <a:tblGrid>
                <a:gridCol w="1409252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409252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</a:tblGrid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Region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R3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Technology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System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Huawei</a:t>
                      </a:r>
                      <a:endParaRPr lang="en-US" sz="10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F6E7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Lat/Long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marL="0" marR="0" lvl="0" indent="0" algn="l" defTabSz="914400" rtl="0" eaLnBrk="1" fontAlgn="ctr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32.874663 59.141057</a:t>
                      </a:r>
                      <a:endParaRPr lang="en-US" sz="1100" b="0" dirty="0"/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Province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South Khorasan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"/>
                  </a:ext>
                </a:extLst>
              </a:tr>
              <a:tr h="319301"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rtl="0" fontAlgn="ctr"/>
                      <a:r>
                        <a:rPr lang="en-US" sz="1100" b="1" i="0" u="none" strike="noStrike" dirty="0">
                          <a:solidFill>
                            <a:srgbClr val="FFFFFF"/>
                          </a:solidFill>
                          <a:effectLst/>
                          <a:latin typeface="Century Gothic" panose="020B0502020202020204" pitchFamily="34" charset="0"/>
                        </a:rPr>
                        <a:t>BSC/RNC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5"/>
                    </a:solidFill>
                  </a:tcPr>
                </a:tc>
                <a:tc>
                  <a:txBody>
                    <a:bodyPr/>
                    <a:lstStyle>
                      <a:lvl1pPr marL="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1pPr>
                      <a:lvl2pPr marL="457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2pPr>
                      <a:lvl3pPr marL="914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3pPr>
                      <a:lvl4pPr marL="1371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4pPr>
                      <a:lvl5pPr marL="18288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5pPr>
                      <a:lvl6pPr marL="22860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6pPr>
                      <a:lvl7pPr marL="27432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7pPr>
                      <a:lvl8pPr marL="32004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8pPr>
                      <a:lvl9pPr marL="3657600" algn="l" defTabSz="914400" rtl="0" eaLnBrk="1" latinLnBrk="0" hangingPunct="1">
                        <a:defRPr sz="1800" kern="1200">
                          <a:solidFill>
                            <a:schemeClr val="tx1"/>
                          </a:solidFill>
                          <a:latin typeface="Century Gothic"/>
                        </a:defRPr>
                      </a:lvl9pPr>
                    </a:lstStyle>
                    <a:p>
                      <a:pPr algn="l" fontAlgn="ctr"/>
                      <a:r>
                        <a:rPr lang="en-US" sz="11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BJBSCH2/BJRNCH01</a:t>
                      </a:r>
                      <a:endParaRPr lang="en-US" sz="1100" b="0" i="0" u="none" strike="noStrike" kern="1200" dirty="0">
                        <a:solidFill>
                          <a:srgbClr val="000000"/>
                        </a:solidFill>
                        <a:effectLst/>
                        <a:latin typeface="Century Gothic" panose="020B050202020202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905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ECCC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>
            <a:extLst>
              <a:ext uri="{FF2B5EF4-FFF2-40B4-BE49-F238E27FC236}">
                <a16:creationId xmlns:a16="http://schemas.microsoft.com/office/drawing/2014/main" id="{1C325E34-46AA-E972-219A-0B3176E400B3}"/>
              </a:ext>
            </a:extLst>
          </p:cNvPr>
          <p:cNvPicPr>
            <a:picLocks noChangeAspect="1"/>
          </p:cNvPicPr>
          <p:nvPr/>
        </p:nvPicPr>
        <p:blipFill>
          <a:blip r:embed="rId5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6C55BCCB-4602-844B-3A9A-A65C2A088838}"/>
              </a:ext>
            </a:extLst>
          </p:cNvPr>
          <p:cNvPicPr>
            <a:picLocks noChangeAspect="1"/>
          </p:cNvPicPr>
          <p:nvPr/>
        </p:nvPicPr>
        <p:blipFill>
          <a:blip r:embed="rId4-created"/>
          <a:stretch>
            <a:fillRect/>
          </a:stretch>
        </p:blipFill>
        <p:spPr>
          <a:xfrm>
            <a:off x="10650245" y="433587"/>
            <a:ext cx="1103790" cy="1044659"/>
          </a:xfrm>
          <a:prstGeom prst="rect">
            <a:avLst/>
          </a:prstGeom>
        </p:spPr>
      </p:pic>
      <p:graphicFrame>
        <p:nvGraphicFramePr>
          <p:cNvPr id="5" name="table">
            <a:extLst>
              <a:ext uri="{FF2B5EF4-FFF2-40B4-BE49-F238E27FC236}">
                <a16:creationId xmlns:a16="http://schemas.microsoft.com/office/drawing/2014/main" id="{C5A33E84-B418-9A60-604A-76DA883A57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78328080"/>
              </p:ext>
            </p:extLst>
          </p:nvPr>
        </p:nvGraphicFramePr>
        <p:xfrm>
          <a:off x="718930" y="3018321"/>
          <a:ext cx="11074400" cy="1314450"/>
        </p:xfrm>
        <a:graphic>
          <a:graphicData uri="http://schemas.openxmlformats.org/drawingml/2006/table">
            <a:tbl>
              <a:tblPr/>
              <a:tblGrid>
                <a:gridCol w="1230489">
                  <a:extLst>
                    <a:ext uri="{9D8B030D-6E8A-4147-A177-3AD203B41FA5}">
                      <a16:colId xmlns:a16="http://schemas.microsoft.com/office/drawing/2014/main" val="0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1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2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3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4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5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6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7"/>
                    </a:ext>
                  </a:extLst>
                </a:gridCol>
                <a:gridCol w="1230489">
                  <a:extLst>
                    <a:ext uri="{9D8B030D-6E8A-4147-A177-3AD203B41FA5}">
                      <a16:colId xmlns:a16="http://schemas.microsoft.com/office/drawing/2014/main" val="8"/>
                    </a:ext>
                  </a:extLst>
                </a:gridCol>
              </a:tblGrid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Type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Tech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Terminal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Lock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Mode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Detail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Roaming status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IMSI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4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DT DATE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rgbClr val="FFCB0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0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MS1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Idle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ctr" defTabSz="914400" rtl="0" eaLnBrk="1" fontAlgn="b" latinLnBrk="0" hangingPunct="1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kern="1200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"/>
                  </a:ext>
                </a:extLst>
              </a:tr>
              <a:tr h="438150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CC(Normal-EBS-VIP-MNP)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3G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MS2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WCDMA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Long Call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Dedicated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>open</a:t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lang="en-US" sz="12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>
                          <a:ln>
                            <a:noFill/>
                          </a:ln>
                          <a:effectLst/>
                          <a:uLnTx/>
                          <a:uFillTx/>
                        </a:rPr>
                        <a:t/>
                      </a:r>
                      <a:endParaRPr kumimoji="0" lang="en-US" sz="1200" b="0" i="0" u="none" strike="noStrike" kern="1200" cap="none" spc="0" normalizeH="0" baseline="0" noProof="0" dirty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uLnTx/>
                        <a:uFillTx/>
                        <a:latin typeface="Calibri" panose="020F0502020204030204" pitchFamily="34" charset="0"/>
                        <a:ea typeface="+mn-ea"/>
                        <a:cs typeface="+mn-cs"/>
                      </a:endParaRPr>
                    </a:p>
                  </a:txBody>
                  <a:tcPr marL="9525" marR="9525" marT="9525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"/>
                  </a:ext>
                </a:extLst>
              </a:tr>
            </a:tbl>
          </a:graphicData>
        </a:graphic>
      </p:graphicFrame>
      <p:sp>
        <p:nvSpPr>
          <p:cNvPr id="7" name="Rectangle 6">
            <a:extLst>
              <a:ext uri="{FF2B5EF4-FFF2-40B4-BE49-F238E27FC236}">
                <a16:creationId xmlns:a16="http://schemas.microsoft.com/office/drawing/2014/main" id="{F699821E-8B0D-62A4-53B3-9F7C64F3718F}"/>
              </a:ext>
            </a:extLst>
          </p:cNvPr>
          <p:cNvSpPr/>
          <p:nvPr/>
        </p:nvSpPr>
        <p:spPr>
          <a:xfrm>
            <a:off x="3810000" y="1424183"/>
            <a:ext cx="4572000" cy="707886"/>
          </a:xfrm>
          <a:prstGeom prst="rect">
            <a:avLst/>
          </a:prstGeom>
          <a:gradFill rotWithShape="1">
            <a:gsLst>
              <a:gs pos="0">
                <a:srgbClr val="FFCB05">
                  <a:satMod val="103000"/>
                  <a:lumMod val="102000"/>
                  <a:tint val="94000"/>
                </a:srgbClr>
              </a:gs>
              <a:gs pos="50000">
                <a:srgbClr val="FFCB05">
                  <a:satMod val="110000"/>
                  <a:lumMod val="100000"/>
                  <a:shade val="100000"/>
                </a:srgbClr>
              </a:gs>
              <a:gs pos="100000">
                <a:srgbClr val="FFCB05">
                  <a:lumMod val="99000"/>
                  <a:satMod val="120000"/>
                  <a:shade val="78000"/>
                </a:srgbClr>
              </a:gs>
            </a:gsLst>
            <a:lin ang="5400000" scaled="0"/>
          </a:gradFill>
          <a:ln w="6350" cap="flat" cmpd="sng" algn="ctr">
            <a:solidFill>
              <a:srgbClr val="FFCB05"/>
            </a:solidFill>
            <a:prstDash val="solid"/>
            <a:miter lim="800000"/>
          </a:ln>
          <a:effectLst/>
        </p:spPr>
        <p:txBody>
          <a:bodyPr>
            <a:spAutoFit/>
          </a:bodyPr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ea typeface="+mn-ea"/>
                <a:cs typeface="Calibri" panose="020F0502020204030204" pitchFamily="34" charset="0"/>
              </a:rPr>
              <a:t>Scenario</a:t>
            </a:r>
            <a:r>
              <a:rPr kumimoji="0" lang="en-US" sz="40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entury Gothic"/>
                <a:ea typeface="+mn-ea"/>
                <a:cs typeface="Calibri" panose="020F0502020204030204" pitchFamily="34" charset="0"/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>
            <a:extLst>
              <a:ext uri="{FF2B5EF4-FFF2-40B4-BE49-F238E27FC236}">
                <a16:creationId xmlns:a16="http://schemas.microsoft.com/office/drawing/2014/main" id="{4A0A4021-44B6-4517-D546-CD58317F69F2}"/>
              </a:ext>
            </a:extLst>
          </p:cNvPr>
          <p:cNvPicPr>
            <a:picLocks noChangeAspect="1"/>
          </p:cNvPicPr>
          <p:nvPr/>
        </p:nvPicPr>
        <p:blipFill rotWithShape="1">
          <a:blip r:embed="rId6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5613"/>
          <a:stretch/>
        </p:blipFill>
        <p:spPr>
          <a:xfrm>
            <a:off x="0" y="670560"/>
            <a:ext cx="8291690" cy="552704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77B5CEFB-F235-A4D9-862F-64D175903526}"/>
              </a:ext>
            </a:extLst>
          </p:cNvPr>
          <p:cNvPicPr>
            <a:picLocks noChangeAspect="1"/>
          </p:cNvPicPr>
          <p:nvPr/>
        </p:nvPicPr>
        <p:blipFill>
          <a:blip r:embed="rId5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header">
            <a:extLst>
              <a:ext uri="{FF2B5EF4-FFF2-40B4-BE49-F238E27FC236}">
                <a16:creationId xmlns:a16="http://schemas.microsoft.com/office/drawing/2014/main" id="{FCA10607-4390-1634-A323-23BF9457E942}"/>
              </a:ext>
            </a:extLst>
          </p:cNvPr>
          <p:cNvSpPr txBox="1">
            <a:spLocks/>
          </p:cNvSpPr>
          <p:nvPr/>
        </p:nvSpPr>
        <p:spPr>
          <a:xfrm>
            <a:off x="7188988" y="255676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MS1</a:t>
            </a:r>
            <a:endParaRPr lang="en-GB" dirty="0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86378AEA-3717-8783-A982-91A5EC38A2D7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41367" y="5369571"/>
            <a:ext cx="1103790" cy="1044659"/>
          </a:xfrm>
          <a:prstGeom prst="rect">
            <a:avLst/>
          </a:prstGeom>
        </p:spPr>
      </p:pic>
      <p:sp>
        <p:nvSpPr>
          <p:cNvPr id="6" name="text">
            <a:extLst>
              <a:ext uri="{FF2B5EF4-FFF2-40B4-BE49-F238E27FC236}">
                <a16:creationId xmlns:a16="http://schemas.microsoft.com/office/drawing/2014/main" id="{B550E1B0-DA93-1BA7-3DB2-A3AF0B1246A0}"/>
              </a:ext>
            </a:extLst>
          </p:cNvPr>
          <p:cNvSpPr txBox="1">
            <a:spLocks/>
          </p:cNvSpPr>
          <p:nvPr/>
        </p:nvSpPr>
        <p:spPr>
          <a:xfrm>
            <a:off x="7188988" y="3227329"/>
            <a:ext cx="3375440" cy="8211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ts val="0"/>
              </a:spcBef>
              <a:buNone/>
              <a:defRPr sz="2800" b="1" kern="1200">
                <a:solidFill>
                  <a:schemeClr val="tx1"/>
                </a:solidFill>
                <a:latin typeface="Irancell" panose="02000504000000020004" pitchFamily="2" charset="-78"/>
                <a:ea typeface="Irancell" panose="02000504000000020004" pitchFamily="2" charset="-78"/>
                <a:cs typeface="Irancell" panose="02000504000000020004" pitchFamily="2" charset="-78"/>
              </a:defRPr>
            </a:lvl1pPr>
          </a:lstStyle>
          <a:p>
            <a:r>
              <a:rPr lang="en-US" dirty="0"/>
              <a:t>3G - Idle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TECHMODE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250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/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SC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1935000" cy="585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14" name="zoomroute_image">
            <a:extLst>
              <a:ext uri="{FF2B5EF4-FFF2-40B4-BE49-F238E27FC236}">
                <a16:creationId xmlns:a16="http://schemas.microsoft.com/office/drawing/2014/main" id="{2116F6EA-2E8D-12F4-3FB3-8A998D61EF3F}"/>
              </a:ext>
            </a:extLst>
          </p:cNvPr>
          <p:cNvPicPr>
            <a:picLocks noChangeAspect="1"/>
          </p:cNvPicPr>
          <p:nvPr/>
        </p:nvPicPr>
        <p:blipFill>
          <a:blip r:embed="rId8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9770160" y="4676105"/>
            <a:ext cx="2322513" cy="20828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NA">
            <a:extLst>
              <a:ext uri="{FF2B5EF4-FFF2-40B4-BE49-F238E27FC236}">
                <a16:creationId xmlns:a16="http://schemas.microsoft.com/office/drawing/2014/main" id="{2005462F-B2A3-C279-1C0E-A7778E2B8512}"/>
              </a:ext>
            </a:extLst>
          </p:cNvPr>
          <p:cNvSpPr/>
          <p:nvPr/>
        </p:nvSpPr>
        <p:spPr>
          <a:xfrm>
            <a:off x="4498108" y="2399289"/>
            <a:ext cx="3195782" cy="2983345"/>
          </a:xfrm>
          <a:prstGeom prst="roundRect">
            <a:avLst/>
          </a:prstGeom>
        </p:spPr>
        <p:style>
          <a:lnRef idx="2">
            <a:schemeClr val="accent4">
              <a:shade val="15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N/A</a:t>
            </a:r>
          </a:p>
        </p:txBody>
      </p:sp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UARFCN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F40DFFD4-223D-1FE4-98D3-8408CD9FE8A8}"/>
              </a:ext>
            </a:extLst>
          </p:cNvPr>
          <p:cNvPicPr>
            <a:picLocks noChangeAspect="1"/>
          </p:cNvPicPr>
          <p:nvPr/>
        </p:nvPicPr>
        <p:blipFill>
          <a:blip r:embed="rId6-created"/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6" name="parameter_title">
            <a:extLst>
              <a:ext uri="{FF2B5EF4-FFF2-40B4-BE49-F238E27FC236}">
                <a16:creationId xmlns:a16="http://schemas.microsoft.com/office/drawing/2014/main" id="{98F4016A-BAFD-DB99-33B2-4DF336E47E0F}"/>
              </a:ext>
            </a:extLst>
          </p:cNvPr>
          <p:cNvSpPr/>
          <p:nvPr/>
        </p:nvSpPr>
        <p:spPr>
          <a:xfrm>
            <a:off x="4045834" y="-18580"/>
            <a:ext cx="410033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Calibri" panose="020F0502020204030204" pitchFamily="34" charset="0"/>
                <a:cs typeface="Calibri" panose="020F0502020204030204" pitchFamily="34" charset="0"/>
              </a:rPr>
              <a:t>RSCP</a:t>
            </a:r>
            <a:endParaRPr lang="fr-FR" sz="32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0B80DBB-04D6-4ECF-5FDF-D02DA465D9E6}"/>
              </a:ext>
            </a:extLst>
          </p:cNvPr>
          <p:cNvSpPr/>
          <p:nvPr/>
        </p:nvSpPr>
        <p:spPr>
          <a:xfrm>
            <a:off x="0" y="0"/>
            <a:ext cx="1871153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DT / WT Analysis :</a:t>
            </a:r>
          </a:p>
        </p:txBody>
      </p:sp>
      <p:pic>
        <p:nvPicPr>
          <p:cNvPr id="8" name="map_image">
            <a:extLst>
              <a:ext uri="{FF2B5EF4-FFF2-40B4-BE49-F238E27FC236}">
                <a16:creationId xmlns:a16="http://schemas.microsoft.com/office/drawing/2014/main" id="{1D2FEFA5-763C-3F13-428D-82F79D6494FD}"/>
              </a:ext>
            </a:extLst>
          </p:cNvPr>
          <p:cNvPicPr>
            <a:picLocks noChangeAspect="1"/>
          </p:cNvPicPr>
          <p:nvPr/>
        </p:nvPicPr>
        <p:blipFill>
          <a:blip r:embed="rId10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759285" y="717108"/>
            <a:ext cx="6847640" cy="6140892"/>
          </a:xfrm>
          <a:prstGeom prst="rect">
            <a:avLst/>
          </a:prstGeom>
        </p:spPr>
      </p:pic>
      <p:pic>
        <p:nvPicPr>
          <p:cNvPr id="11" name="legend_image">
            <a:extLst>
              <a:ext uri="{FF2B5EF4-FFF2-40B4-BE49-F238E27FC236}">
                <a16:creationId xmlns:a16="http://schemas.microsoft.com/office/drawing/2014/main" id="{D8447F7B-9C93-64B2-F7A4-827832B65E84}"/>
              </a:ext>
            </a:extLst>
          </p:cNvPr>
          <p:cNvPicPr>
            <a:picLocks noChangeAspect="1"/>
          </p:cNvPicPr>
          <p:nvPr/>
        </p:nvPicPr>
        <p:blipFill>
          <a:blip r:embed="rId9-created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104" y="1523742"/>
            <a:ext cx="2763000" cy="2214000"/>
          </a:xfrm>
          <a:prstGeom prst="rect">
            <a:avLst/>
          </a:prstGeom>
        </p:spPr>
      </p:pic>
      <p:sp>
        <p:nvSpPr>
          <p:cNvPr id="12" name="tech_analysis_title">
            <a:extLst>
              <a:ext uri="{FF2B5EF4-FFF2-40B4-BE49-F238E27FC236}">
                <a16:creationId xmlns:a16="http://schemas.microsoft.com/office/drawing/2014/main" id="{9779B754-5E10-0904-B77F-095BBAC15933}"/>
              </a:ext>
            </a:extLst>
          </p:cNvPr>
          <p:cNvSpPr txBox="1"/>
          <p:nvPr/>
        </p:nvSpPr>
        <p:spPr>
          <a:xfrm>
            <a:off x="1845986" y="0"/>
            <a:ext cx="994868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dirty="0">
                <a:latin typeface="Calibri" panose="020F0502020204030204" pitchFamily="34" charset="0"/>
                <a:cs typeface="Arial" pitchFamily="34" charset="0"/>
              </a:rPr>
              <a:t>UMTS</a:t>
            </a:r>
            <a:endParaRPr lang="en-US" dirty="0"/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F55F4FBA-968C-1910-21B2-2E3BD50A694B}"/>
              </a:ext>
            </a:extLst>
          </p:cNvPr>
          <p:cNvPicPr>
            <a:picLocks noChangeAspect="1"/>
          </p:cNvPicPr>
          <p:nvPr/>
        </p:nvPicPr>
        <p:blipFill>
          <a:blip r:embed="rId7-created"/>
          <a:stretch>
            <a:fillRect/>
          </a:stretch>
        </p:blipFill>
        <p:spPr>
          <a:xfrm>
            <a:off x="10668352" y="405446"/>
            <a:ext cx="1103790" cy="1044659"/>
          </a:xfrm>
          <a:prstGeom prst="rect">
            <a:avLst/>
          </a:prstGeom>
        </p:spPr>
      </p:pic>
      <p:sp>
        <p:nvSpPr>
          <p:cNvPr id="5" name="cra">
            <a:extLst>
              <a:ext uri="{FF2B5EF4-FFF2-40B4-BE49-F238E27FC236}">
                <a16:creationId xmlns:a16="http://schemas.microsoft.com/office/drawing/2014/main" id="{FD75638E-75AA-96ED-76C7-CD92C82DACC7}"/>
              </a:ext>
            </a:extLst>
          </p:cNvPr>
          <p:cNvSpPr/>
          <p:nvPr/>
        </p:nvSpPr>
        <p:spPr>
          <a:xfrm>
            <a:off x="844391" y="413589"/>
            <a:ext cx="728779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9" name="city">
            <a:extLst>
              <a:ext uri="{FF2B5EF4-FFF2-40B4-BE49-F238E27FC236}">
                <a16:creationId xmlns:a16="http://schemas.microsoft.com/office/drawing/2014/main" id="{A2B84080-3870-DFBC-D8D0-BDA1C1F402B6}"/>
              </a:ext>
            </a:extLst>
          </p:cNvPr>
          <p:cNvSpPr/>
          <p:nvPr/>
        </p:nvSpPr>
        <p:spPr>
          <a:xfrm>
            <a:off x="-99077" y="409619"/>
            <a:ext cx="903441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City</a:t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10" name="/">
            <a:extLst>
              <a:ext uri="{FF2B5EF4-FFF2-40B4-BE49-F238E27FC236}">
                <a16:creationId xmlns:a16="http://schemas.microsoft.com/office/drawing/2014/main" id="{B8F9F0DA-7FC1-C2B5-4E09-4DC0828357B5}"/>
              </a:ext>
            </a:extLst>
          </p:cNvPr>
          <p:cNvSpPr/>
          <p:nvPr/>
        </p:nvSpPr>
        <p:spPr>
          <a:xfrm>
            <a:off x="594942" y="409619"/>
            <a:ext cx="418843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/>
            </a:r>
            <a:endParaRPr lang="fr-FR" sz="20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23080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Widescreen</PresentationFormat>
  <Paragraphs>0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Lambdaxyzt</dc:creator>
  <cp:lastModifiedBy>Lambdaxyzt</cp:lastModifiedBy>
  <cp:revision>7</cp:revision>
  <dcterms:created xsi:type="dcterms:W3CDTF">2024-09-26T19:53:24Z</dcterms:created>
  <dcterms:modified xsi:type="dcterms:W3CDTF">2024-09-26T20:08:13Z</dcterms:modified>
</cp:coreProperties>
</file>