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85.legend.wmf"/><Relationship Id="rId10-created" Type="http://schemas.openxmlformats.org/officeDocument/2006/relationships/image" Target="../media/ms1_ECNO.78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15.legend.wmf"/><Relationship Id="rId10-created" Type="http://schemas.openxmlformats.org/officeDocument/2006/relationships/image" Target="../media/ms1_GPS.51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43.legend.wmf"/><Relationship Id="rId10-created" Type="http://schemas.openxmlformats.org/officeDocument/2006/relationships/image" Target="../media/ms1_KPH.74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46.legend.wmf"/><Relationship Id="rId10-created" Type="http://schemas.openxmlformats.org/officeDocument/2006/relationships/image" Target="../media/ms2_TECHMODE.24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854.zoomroute.jpg"/><Relationship Id="rId9-created" Type="http://schemas.openxmlformats.org/officeDocument/2006/relationships/image" Target="../media/ms2_SC.854.legend.wmf"/><Relationship Id="rId10-created" Type="http://schemas.openxmlformats.org/officeDocument/2006/relationships/image" Target="../media/ms2_SC.85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429.legend.wmf"/><Relationship Id="rId10-created" Type="http://schemas.openxmlformats.org/officeDocument/2006/relationships/image" Target="../media/ms2_UARFCN.42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92.legend.wmf"/><Relationship Id="rId10-created" Type="http://schemas.openxmlformats.org/officeDocument/2006/relationships/image" Target="../media/ms2_RSCP.9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79.legend.wmf"/><Relationship Id="rId10-created" Type="http://schemas.openxmlformats.org/officeDocument/2006/relationships/image" Target="../media/ms2_ECNO.77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19.legend.wmf"/><Relationship Id="rId10-created" Type="http://schemas.openxmlformats.org/officeDocument/2006/relationships/image" Target="../media/ms2_GPS.81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42.legend.wmf"/><Relationship Id="rId10-created" Type="http://schemas.openxmlformats.org/officeDocument/2006/relationships/image" Target="../media/ms2_KPH.442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7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4.legend.wmf"/><Relationship Id="rId10-created" Type="http://schemas.openxmlformats.org/officeDocument/2006/relationships/image" Target="../media/ms1_TECHMODE.9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2.zoomroute.jpg"/><Relationship Id="rId9-created" Type="http://schemas.openxmlformats.org/officeDocument/2006/relationships/image" Target="../media/ms1_SC.72.legend.wmf"/><Relationship Id="rId10-created" Type="http://schemas.openxmlformats.org/officeDocument/2006/relationships/image" Target="../media/ms1_SC.7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811.legend.wmf"/><Relationship Id="rId10-created" Type="http://schemas.openxmlformats.org/officeDocument/2006/relationships/image" Target="../media/ms1_UARFCN.81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532.legend.wmf"/><Relationship Id="rId10-created" Type="http://schemas.openxmlformats.org/officeDocument/2006/relationships/image" Target="../media/ms1_RSCP.53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MTN-TT-20260814-00309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35.73882 51.51928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