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24.legend.wmf"/><Relationship Id="rId10-created" Type="http://schemas.openxmlformats.org/officeDocument/2006/relationships/image" Target="../media/ms1_RSRQ.52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13.legend.wmf"/><Relationship Id="rId10-created" Type="http://schemas.openxmlformats.org/officeDocument/2006/relationships/image" Target="../media/ms1_KPH.51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57.legend.wmf"/><Relationship Id="rId10-created" Type="http://schemas.openxmlformats.org/officeDocument/2006/relationships/image" Target="../media/ms2_TECHMODE.25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820.zoomroute.jpg"/><Relationship Id="rId9-created" Type="http://schemas.openxmlformats.org/officeDocument/2006/relationships/image" Target="../media/ms2_PCI.820.legend.wmf"/><Relationship Id="rId10-created" Type="http://schemas.openxmlformats.org/officeDocument/2006/relationships/image" Target="../media/ms2_PCI.82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20.legend.wmf"/><Relationship Id="rId10-created" Type="http://schemas.openxmlformats.org/officeDocument/2006/relationships/image" Target="../media/ms2_EARFCN.82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09.legend.wmf"/><Relationship Id="rId10-created" Type="http://schemas.openxmlformats.org/officeDocument/2006/relationships/image" Target="../media/ms2_RSRP.20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20.legend.wmf"/><Relationship Id="rId10-created" Type="http://schemas.openxmlformats.org/officeDocument/2006/relationships/image" Target="../media/ms2_RSRQ.2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1.legend.wmf"/><Relationship Id="rId9-created" Type="http://schemas.openxmlformats.org/officeDocument/2006/relationships/image" Target="../media/ms2_PDCP.4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09.legend.wmf"/><Relationship Id="rId9-created" Type="http://schemas.openxmlformats.org/officeDocument/2006/relationships/image" Target="../media/ms2_PDCP.309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9.legend.wmf"/><Relationship Id="rId10-created" Type="http://schemas.openxmlformats.org/officeDocument/2006/relationships/image" Target="../media/ms2_KPH.5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2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9.legend.wmf"/><Relationship Id="rId10-created" Type="http://schemas.openxmlformats.org/officeDocument/2006/relationships/image" Target="../media/ms1_RSRQ.52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896.zoomroute.jpg"/><Relationship Id="rId9-created" Type="http://schemas.openxmlformats.org/officeDocument/2006/relationships/image" Target="../media/ms1_PCI.896.legend.wmf"/><Relationship Id="rId10-created" Type="http://schemas.openxmlformats.org/officeDocument/2006/relationships/image" Target="../media/ms1_PCI.89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505.legend.wmf"/><Relationship Id="rId10-created" Type="http://schemas.openxmlformats.org/officeDocument/2006/relationships/image" Target="../media/ms1_EARFCN.50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82.legend.wmf"/><Relationship Id="rId10-created" Type="http://schemas.openxmlformats.org/officeDocument/2006/relationships/image" Target="../media/ms1_RSRP.78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1819.741250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437.000000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6825.930000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2122.040763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6415030.365733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MTN-TT-20260724-00301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1819.741250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437.000000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6825.930000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2122.040763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6415030.365733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35.84346 50.88703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