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966.legend.wmf"/>
  <Relationship Id="rId10-created" Type="http://schemas.openxmlformats.org/officeDocument/2006/relationships/image" Target="../media/ms1_RSRQ.96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827.legend.wmf"/>
  <Relationship Id="rId10-created" Type="http://schemas.openxmlformats.org/officeDocument/2006/relationships/image" Target="../media/ms1_GPS.827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221.legend.wmf"/>
  <Relationship Id="rId10-created" Type="http://schemas.openxmlformats.org/officeDocument/2006/relationships/image" Target="../media/ms1_KPH.22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836.legend.wmf"/>
  <Relationship Id="rId10-created" Type="http://schemas.openxmlformats.org/officeDocument/2006/relationships/image" Target="../media/ms2_TECHMODE.83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925.zoomroute.jpg"/>
  <Relationship Id="rId9-created" Type="http://schemas.openxmlformats.org/officeDocument/2006/relationships/image" Target="../media/ms2_PCI.925.legend.wmf"/>
  <Relationship Id="rId10-created" Type="http://schemas.openxmlformats.org/officeDocument/2006/relationships/image" Target="../media/ms2_PCI.92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529.legend.wmf"/>
  <Relationship Id="rId10-created" Type="http://schemas.openxmlformats.org/officeDocument/2006/relationships/image" Target="../media/ms2_EARFCN.52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254.legend.wmf"/>
  <Relationship Id="rId10-created" Type="http://schemas.openxmlformats.org/officeDocument/2006/relationships/image" Target="../media/ms2_RSRP.25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472.legend.wmf"/>
  <Relationship Id="rId10-created" Type="http://schemas.openxmlformats.org/officeDocument/2006/relationships/image" Target="../media/ms2_RSRQ.472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195.legend.wmf"/>
  <Relationship Id="rId9-created" Type="http://schemas.openxmlformats.org/officeDocument/2006/relationships/image" Target="../media/ms2_PDCP.195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21.legend.wmf"/>
  <Relationship Id="rId9-created" Type="http://schemas.openxmlformats.org/officeDocument/2006/relationships/image" Target="../media/ms2_PDCP.621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774.legend.wmf"/>
  <Relationship Id="rId10-created" Type="http://schemas.openxmlformats.org/officeDocument/2006/relationships/image" Target="../media/ms2_GPS.774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396.legend.wmf"/>
  <Relationship Id="rId10-created" Type="http://schemas.openxmlformats.org/officeDocument/2006/relationships/image" Target="../media/ms2_KPH.396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73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404.legend.wmf"/>
  <Relationship Id="rId10-created" Type="http://schemas.openxmlformats.org/officeDocument/2006/relationships/image" Target="../media/ms1_TECHMODE.40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702.zoomroute.jpg"/>
  <Relationship Id="rId9-created" Type="http://schemas.openxmlformats.org/officeDocument/2006/relationships/image" Target="../media/ms1_PCI.702.legend.wmf"/>
  <Relationship Id="rId10-created" Type="http://schemas.openxmlformats.org/officeDocument/2006/relationships/image" Target="../media/ms1_PCI.702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162.legend.wmf"/>
  <Relationship Id="rId10-created" Type="http://schemas.openxmlformats.org/officeDocument/2006/relationships/image" Target="../media/ms1_EARFCN.162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819.legend.wmf"/>
  <Relationship Id="rId10-created" Type="http://schemas.openxmlformats.org/officeDocument/2006/relationships/image" Target="../media/ms1_RSRP.81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18727.259375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7211.520000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27644.680000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54005.330000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691.200000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12313.927407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231153198.786344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MTN-TT-20260727-00585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18727.259375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7211.520000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27644.680000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54005.330000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691.200000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12313.927407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231153198.786344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32.854184 59.156431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