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204.legend.wmf"/><Relationship Id="rId10-created" Type="http://schemas.openxmlformats.org/officeDocument/2006/relationships/image" Target="../media/ms1_ECNO.20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59.legend.wmf"/><Relationship Id="rId10-created" Type="http://schemas.openxmlformats.org/officeDocument/2006/relationships/image" Target="../media/ms1_GPS.59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79.legend.wmf"/><Relationship Id="rId10-created" Type="http://schemas.openxmlformats.org/officeDocument/2006/relationships/image" Target="../media/ms1_KPH.97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74.legend.wmf"/><Relationship Id="rId10-created" Type="http://schemas.openxmlformats.org/officeDocument/2006/relationships/image" Target="../media/ms2_TECHMODE.17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210.zoomroute.jpg"/><Relationship Id="rId9-created" Type="http://schemas.openxmlformats.org/officeDocument/2006/relationships/image" Target="../media/ms2_SC.210.legend.wmf"/><Relationship Id="rId10-created" Type="http://schemas.openxmlformats.org/officeDocument/2006/relationships/image" Target="../media/ms2_SC.21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06.legend.wmf"/><Relationship Id="rId10-created" Type="http://schemas.openxmlformats.org/officeDocument/2006/relationships/image" Target="../media/ms2_UARFCN.30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202.legend.wmf"/><Relationship Id="rId10-created" Type="http://schemas.openxmlformats.org/officeDocument/2006/relationships/image" Target="../media/ms2_RSCP.20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408.legend.wmf"/><Relationship Id="rId10-created" Type="http://schemas.openxmlformats.org/officeDocument/2006/relationships/image" Target="../media/ms2_ECNO.40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1.legend.wmf"/><Relationship Id="rId10-created" Type="http://schemas.openxmlformats.org/officeDocument/2006/relationships/image" Target="../media/ms2_GPS.51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48.legend.wmf"/><Relationship Id="rId10-created" Type="http://schemas.openxmlformats.org/officeDocument/2006/relationships/image" Target="../media/ms2_KPH.14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68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20.legend.wmf"/><Relationship Id="rId10-created" Type="http://schemas.openxmlformats.org/officeDocument/2006/relationships/image" Target="../media/ms1_TECHMODE.92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09.zoomroute.jpg"/><Relationship Id="rId9-created" Type="http://schemas.openxmlformats.org/officeDocument/2006/relationships/image" Target="../media/ms1_SC.609.legend.wmf"/><Relationship Id="rId10-created" Type="http://schemas.openxmlformats.org/officeDocument/2006/relationships/image" Target="../media/ms1_SC.60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643.legend.wmf"/><Relationship Id="rId10-created" Type="http://schemas.openxmlformats.org/officeDocument/2006/relationships/image" Target="../media/ms1_UARFCN.643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42.legend.wmf"/><Relationship Id="rId10-created" Type="http://schemas.openxmlformats.org/officeDocument/2006/relationships/image" Target="../media/ms1_RSCP.64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MTN-TT-20260808-00548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35.70925 50.76643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