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69.legend.wmf"/><Relationship Id="rId10-created" Type="http://schemas.openxmlformats.org/officeDocument/2006/relationships/image" Target="../media/ms1_GPS.769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98.legend.wmf"/><Relationship Id="rId10-created" Type="http://schemas.openxmlformats.org/officeDocument/2006/relationships/image" Target="../media/ms1_KPH.498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56.legend.wmf"/><Relationship Id="rId10-created" Type="http://schemas.openxmlformats.org/officeDocument/2006/relationships/image" Target="../media/ms2_TECHMODE.356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837.zoomroute.jpg"/><Relationship Id="rId9-created" Type="http://schemas.openxmlformats.org/officeDocument/2006/relationships/image" Target="../media/ms2_CI.837.legend.wmf"/><Relationship Id="rId10-created" Type="http://schemas.openxmlformats.org/officeDocument/2006/relationships/image" Target="../media/ms2_CI.837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834.legend.wmf"/><Relationship Id="rId10-created" Type="http://schemas.openxmlformats.org/officeDocument/2006/relationships/image" Target="../media/ms2_BAND.83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37.legend.wmf"/><Relationship Id="rId10-created" Type="http://schemas.openxmlformats.org/officeDocument/2006/relationships/image" Target="../media/ms2_RXQUALSUB.3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16.legend.wmf"/><Relationship Id="rId10-created" Type="http://schemas.openxmlformats.org/officeDocument/2006/relationships/image" Target="../media/ms2_GPS.11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43.legend.wmf"/><Relationship Id="rId10-created" Type="http://schemas.openxmlformats.org/officeDocument/2006/relationships/image" Target="../media/ms2_KPH.743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165.legend.wmf"/><Relationship Id="rId10-created" Type="http://schemas.openxmlformats.org/officeDocument/2006/relationships/image" Target="../media/ms3_TECHMODE.165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543.zoomroute.jpg"/><Relationship Id="rId9-created" Type="http://schemas.openxmlformats.org/officeDocument/2006/relationships/image" Target="../media/ms3_SC.543.legend.wmf"/><Relationship Id="rId10-created" Type="http://schemas.openxmlformats.org/officeDocument/2006/relationships/image" Target="../media/ms3_SC.543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2.legend.wmf"/><Relationship Id="rId10-created" Type="http://schemas.openxmlformats.org/officeDocument/2006/relationships/image" Target="../media/ms3_UARFCN.2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59.legend.wmf"/><Relationship Id="rId10-created" Type="http://schemas.openxmlformats.org/officeDocument/2006/relationships/image" Target="../media/ms3_RSCP.59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802.legend.wmf"/><Relationship Id="rId10-created" Type="http://schemas.openxmlformats.org/officeDocument/2006/relationships/image" Target="../media/ms3_ECNO.802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732.legend.wmf"/><Relationship Id="rId10-created" Type="http://schemas.openxmlformats.org/officeDocument/2006/relationships/image" Target="../media/ms3_GPS.732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293.legend.wmf"/><Relationship Id="rId10-created" Type="http://schemas.openxmlformats.org/officeDocument/2006/relationships/image" Target="../media/ms3_KPH.293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536.legend.wmf"/><Relationship Id="rId10-created" Type="http://schemas.openxmlformats.org/officeDocument/2006/relationships/image" Target="../media/ms4_TECHMODE.536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81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142.zoomroute.jpg"/><Relationship Id="rId9-created" Type="http://schemas.openxmlformats.org/officeDocument/2006/relationships/image" Target="../media/ms4_SC.142.legend.wmf"/><Relationship Id="rId10-created" Type="http://schemas.openxmlformats.org/officeDocument/2006/relationships/image" Target="../media/ms4_SC.142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295.legend.wmf"/><Relationship Id="rId10-created" Type="http://schemas.openxmlformats.org/officeDocument/2006/relationships/image" Target="../media/ms4_UARFCN.295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895.legend.wmf"/><Relationship Id="rId10-created" Type="http://schemas.openxmlformats.org/officeDocument/2006/relationships/image" Target="../media/ms4_RSCP.895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779.legend.wmf"/><Relationship Id="rId10-created" Type="http://schemas.openxmlformats.org/officeDocument/2006/relationships/image" Target="../media/ms4_ECNO.779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132.legend.wmf"/><Relationship Id="rId10-created" Type="http://schemas.openxmlformats.org/officeDocument/2006/relationships/image" Target="../media/ms4_GPS.132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225.legend.wmf"/><Relationship Id="rId10-created" Type="http://schemas.openxmlformats.org/officeDocument/2006/relationships/image" Target="../media/ms4_KPH.225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873.legend.wmf"/><Relationship Id="rId10-created" Type="http://schemas.openxmlformats.org/officeDocument/2006/relationships/image" Target="../media/ms5_TECHMODE.873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187.zoomroute.jpg"/><Relationship Id="rId9-created" Type="http://schemas.openxmlformats.org/officeDocument/2006/relationships/image" Target="../media/ms5_SC.187.legend.wmf"/><Relationship Id="rId10-created" Type="http://schemas.openxmlformats.org/officeDocument/2006/relationships/image" Target="../media/ms5_SC.187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429.legend.wmf"/><Relationship Id="rId10-created" Type="http://schemas.openxmlformats.org/officeDocument/2006/relationships/image" Target="../media/ms5_UARFCN.429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787.legend.wmf"/><Relationship Id="rId10-created" Type="http://schemas.openxmlformats.org/officeDocument/2006/relationships/image" Target="../media/ms5_RSCP.787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483.legend.wmf"/><Relationship Id="rId10-created" Type="http://schemas.openxmlformats.org/officeDocument/2006/relationships/image" Target="../media/ms5_ECNO.483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770.legend.wmf"/><Relationship Id="rId9-created" Type="http://schemas.openxmlformats.org/officeDocument/2006/relationships/image" Target="../media/ms5_HSDPA.770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359.legend.wmf"/><Relationship Id="rId9-created" Type="http://schemas.openxmlformats.org/officeDocument/2006/relationships/image" Target="../media/ms5_HSDPA.359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613.legend.wmf"/><Relationship Id="rId10-created" Type="http://schemas.openxmlformats.org/officeDocument/2006/relationships/image" Target="../media/ms5_GPS.613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979.legend.wmf"/><Relationship Id="rId10-created" Type="http://schemas.openxmlformats.org/officeDocument/2006/relationships/image" Target="../media/ms5_KPH.979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803.legend.wmf"/><Relationship Id="rId10-created" Type="http://schemas.openxmlformats.org/officeDocument/2006/relationships/image" Target="../media/ms6_TECHMODE.803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707.zoomroute.jpg"/><Relationship Id="rId9-created" Type="http://schemas.openxmlformats.org/officeDocument/2006/relationships/image" Target="../media/ms6_PCI.707.legend.wmf"/><Relationship Id="rId10-created" Type="http://schemas.openxmlformats.org/officeDocument/2006/relationships/image" Target="../media/ms6_PCI.707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826.legend.wmf"/><Relationship Id="rId10-created" Type="http://schemas.openxmlformats.org/officeDocument/2006/relationships/image" Target="../media/ms6_EARFCN.826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165.legend.wmf"/><Relationship Id="rId10-created" Type="http://schemas.openxmlformats.org/officeDocument/2006/relationships/image" Target="../media/ms6_RSRP.165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714.legend.wmf"/><Relationship Id="rId10-created" Type="http://schemas.openxmlformats.org/officeDocument/2006/relationships/image" Target="../media/ms6_RSRP.714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499.legend.wmf"/><Relationship Id="rId10-created" Type="http://schemas.openxmlformats.org/officeDocument/2006/relationships/image" Target="../media/ms6_RSRQ.499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36.legend.wmf"/><Relationship Id="rId10-created" Type="http://schemas.openxmlformats.org/officeDocument/2006/relationships/image" Target="../media/ms6_GPS.36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740.legend.wmf"/><Relationship Id="rId10-created" Type="http://schemas.openxmlformats.org/officeDocument/2006/relationships/image" Target="../media/ms6_KPH.740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950.legend.wmf"/><Relationship Id="rId10-created" Type="http://schemas.openxmlformats.org/officeDocument/2006/relationships/image" Target="../media/ms7_TECHMODE.950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688.zoomroute.jpg"/><Relationship Id="rId9-created" Type="http://schemas.openxmlformats.org/officeDocument/2006/relationships/image" Target="../media/ms7_PCI.688.legend.wmf"/><Relationship Id="rId10-created" Type="http://schemas.openxmlformats.org/officeDocument/2006/relationships/image" Target="../media/ms7_PCI.688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227.legend.wmf"/><Relationship Id="rId10-created" Type="http://schemas.openxmlformats.org/officeDocument/2006/relationships/image" Target="../media/ms7_EARFCN.227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23.legend.wmf"/><Relationship Id="rId10-created" Type="http://schemas.openxmlformats.org/officeDocument/2006/relationships/image" Target="../media/ms1_TECHMODE.723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195.legend.wmf"/><Relationship Id="rId10-created" Type="http://schemas.openxmlformats.org/officeDocument/2006/relationships/image" Target="../media/ms7_RSRP.195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712.legend.wmf"/><Relationship Id="rId10-created" Type="http://schemas.openxmlformats.org/officeDocument/2006/relationships/image" Target="../media/ms7_RSRP.712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520.legend.wmf"/><Relationship Id="rId10-created" Type="http://schemas.openxmlformats.org/officeDocument/2006/relationships/image" Target="../media/ms7_RSRQ.520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899.legend.wmf"/><Relationship Id="rId9-created" Type="http://schemas.openxmlformats.org/officeDocument/2006/relationships/image" Target="../media/ms7_PDCP.899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958.legend.wmf"/><Relationship Id="rId9-created" Type="http://schemas.openxmlformats.org/officeDocument/2006/relationships/image" Target="../media/ms7_PDCP.958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302.legend.wmf"/><Relationship Id="rId10-created" Type="http://schemas.openxmlformats.org/officeDocument/2006/relationships/image" Target="../media/ms7_GPS.302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726.legend.wmf"/><Relationship Id="rId10-created" Type="http://schemas.openxmlformats.org/officeDocument/2006/relationships/image" Target="../media/ms7_KPH.726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46.zoomroute.jpg"/><Relationship Id="rId9-created" Type="http://schemas.openxmlformats.org/officeDocument/2006/relationships/image" Target="../media/ms1_CI.46.legend.wmf"/><Relationship Id="rId10-created" Type="http://schemas.openxmlformats.org/officeDocument/2006/relationships/image" Target="../media/ms1_CI.4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586.legend.wmf"/><Relationship Id="rId10-created" Type="http://schemas.openxmlformats.org/officeDocument/2006/relationships/image" Target="../media/ms1_BAND.58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393.legend.wmf"/><Relationship Id="rId10-created" Type="http://schemas.openxmlformats.org/officeDocument/2006/relationships/image" Target="../media/ms1_RXLEVELIDLE.39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MTN-TT-20251014-00191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35.67819 51.48447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TEBSCE4/TERNCE4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8873.012254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3251.000000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7415.700000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13428.750000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3251.000000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2105.727236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6557846.198348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8873.012254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3251.000000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7415.700000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13428.750000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3251.000000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2105.727236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6557846.198348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75110.699014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39594.960000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64012.800000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148400.640000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39594.960000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21847.100876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600459179.192447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75110.699014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39594.960000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64012.800000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148400.640000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39594.960000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21847.100876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600459179.192447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