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814.legend.wmf"/>
  <Relationship Id="rId10-created" Type="http://schemas.openxmlformats.org/officeDocument/2006/relationships/image" Target="../media/ms1_ECNO.81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67.legend.wmf"/>
  <Relationship Id="rId10-created" Type="http://schemas.openxmlformats.org/officeDocument/2006/relationships/image" Target="../media/ms1_GPS.66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497.legend.wmf"/>
  <Relationship Id="rId10-created" Type="http://schemas.openxmlformats.org/officeDocument/2006/relationships/image" Target="../media/ms1_KPH.49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957.legend.wmf"/>
  <Relationship Id="rId10-created" Type="http://schemas.openxmlformats.org/officeDocument/2006/relationships/image" Target="../media/ms2_TECHMODE.957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70.zoomroute.jpg"/>
  <Relationship Id="rId9-created" Type="http://schemas.openxmlformats.org/officeDocument/2006/relationships/image" Target="../media/ms2_SC.870.legend.wmf"/>
  <Relationship Id="rId10-created" Type="http://schemas.openxmlformats.org/officeDocument/2006/relationships/image" Target="../media/ms2_SC.87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287.legend.wmf"/>
  <Relationship Id="rId10-created" Type="http://schemas.openxmlformats.org/officeDocument/2006/relationships/image" Target="../media/ms2_UARFCN.28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985.legend.wmf"/>
  <Relationship Id="rId10-created" Type="http://schemas.openxmlformats.org/officeDocument/2006/relationships/image" Target="../media/ms2_RSCP.98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833.legend.wmf"/>
  <Relationship Id="rId10-created" Type="http://schemas.openxmlformats.org/officeDocument/2006/relationships/image" Target="../media/ms2_ECNO.83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611.legend.wmf"/>
  <Relationship Id="rId10-created" Type="http://schemas.openxmlformats.org/officeDocument/2006/relationships/image" Target="../media/ms2_GPS.61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787.legend.wmf"/>
  <Relationship Id="rId10-created" Type="http://schemas.openxmlformats.org/officeDocument/2006/relationships/image" Target="../media/ms2_KPH.78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73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7.legend.wmf"/>
  <Relationship Id="rId10-created" Type="http://schemas.openxmlformats.org/officeDocument/2006/relationships/image" Target="../media/ms1_TECHMODE.5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76.zoomroute.jpg"/>
  <Relationship Id="rId9-created" Type="http://schemas.openxmlformats.org/officeDocument/2006/relationships/image" Target="../media/ms1_SC.476.legend.wmf"/>
  <Relationship Id="rId10-created" Type="http://schemas.openxmlformats.org/officeDocument/2006/relationships/image" Target="../media/ms1_SC.47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320.legend.wmf"/>
  <Relationship Id="rId10-created" Type="http://schemas.openxmlformats.org/officeDocument/2006/relationships/image" Target="../media/ms1_UARFCN.32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54.legend.wmf"/>
  <Relationship Id="rId10-created" Type="http://schemas.openxmlformats.org/officeDocument/2006/relationships/image" Target="../media/ms1_RSCP.45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MTN-TT-20260802-00180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35.75241 51.00363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