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804.legend.wmf"/><Relationship Id="rId10-created" Type="http://schemas.openxmlformats.org/officeDocument/2006/relationships/image" Target="../media/ms1_ECNO.804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748.legend.wmf"/><Relationship Id="rId10-created" Type="http://schemas.openxmlformats.org/officeDocument/2006/relationships/image" Target="../media/ms1_GPS.748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989.legend.wmf"/><Relationship Id="rId10-created" Type="http://schemas.openxmlformats.org/officeDocument/2006/relationships/image" Target="../media/ms1_KPH.989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637.legend.wmf"/><Relationship Id="rId10-created" Type="http://schemas.openxmlformats.org/officeDocument/2006/relationships/image" Target="../media/ms2_TECHMODE.637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902.zoomroute.jpg"/><Relationship Id="rId9-created" Type="http://schemas.openxmlformats.org/officeDocument/2006/relationships/image" Target="../media/ms2_SC.902.legend.wmf"/><Relationship Id="rId10-created" Type="http://schemas.openxmlformats.org/officeDocument/2006/relationships/image" Target="../media/ms2_SC.902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728.legend.wmf"/><Relationship Id="rId10-created" Type="http://schemas.openxmlformats.org/officeDocument/2006/relationships/image" Target="../media/ms2_UARFCN.728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391.legend.wmf"/><Relationship Id="rId10-created" Type="http://schemas.openxmlformats.org/officeDocument/2006/relationships/image" Target="../media/ms2_RSCP.391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447.legend.wmf"/><Relationship Id="rId10-created" Type="http://schemas.openxmlformats.org/officeDocument/2006/relationships/image" Target="../media/ms2_ECNO.447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640.legend.wmf"/><Relationship Id="rId10-created" Type="http://schemas.openxmlformats.org/officeDocument/2006/relationships/image" Target="../media/ms2_GPS.640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848.legend.wmf"/><Relationship Id="rId10-created" Type="http://schemas.openxmlformats.org/officeDocument/2006/relationships/image" Target="../media/ms2_KPH.848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747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121.legend.wmf"/><Relationship Id="rId10-created" Type="http://schemas.openxmlformats.org/officeDocument/2006/relationships/image" Target="../media/ms1_TECHMODE.121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320.zoomroute.jpg"/><Relationship Id="rId9-created" Type="http://schemas.openxmlformats.org/officeDocument/2006/relationships/image" Target="../media/ms1_SC.320.legend.wmf"/><Relationship Id="rId10-created" Type="http://schemas.openxmlformats.org/officeDocument/2006/relationships/image" Target="../media/ms1_SC.320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451.legend.wmf"/><Relationship Id="rId10-created" Type="http://schemas.openxmlformats.org/officeDocument/2006/relationships/image" Target="../media/ms1_UARFCN.451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343.legend.wmf"/><Relationship Id="rId10-created" Type="http://schemas.openxmlformats.org/officeDocument/2006/relationships/image" Target="../media/ms1_RSCP.343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MTN-TT-20260724-00196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04/08/2026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36.322006 59.670095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MSBSCH1/MSRNCH01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