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621.legend.wmf"/><Relationship Id="rId10-created" Type="http://schemas.openxmlformats.org/officeDocument/2006/relationships/image" Target="../media/ms1_RSRQ.62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20.legend.wmf"/><Relationship Id="rId10-created" Type="http://schemas.openxmlformats.org/officeDocument/2006/relationships/image" Target="../media/ms1_GPS.92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6.legend.wmf"/><Relationship Id="rId10-created" Type="http://schemas.openxmlformats.org/officeDocument/2006/relationships/image" Target="../media/ms1_KPH.6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79.legend.wmf"/><Relationship Id="rId10-created" Type="http://schemas.openxmlformats.org/officeDocument/2006/relationships/image" Target="../media/ms2_TECHMODE.87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280.zoomroute.jpg"/><Relationship Id="rId9-created" Type="http://schemas.openxmlformats.org/officeDocument/2006/relationships/image" Target="../media/ms2_PCI.280.legend.wmf"/><Relationship Id="rId10-created" Type="http://schemas.openxmlformats.org/officeDocument/2006/relationships/image" Target="../media/ms2_PCI.28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42.legend.wmf"/><Relationship Id="rId10-created" Type="http://schemas.openxmlformats.org/officeDocument/2006/relationships/image" Target="../media/ms2_EARFCN.54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179.legend.wmf"/><Relationship Id="rId10-created" Type="http://schemas.openxmlformats.org/officeDocument/2006/relationships/image" Target="../media/ms2_RSRP.17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20.legend.wmf"/><Relationship Id="rId10-created" Type="http://schemas.openxmlformats.org/officeDocument/2006/relationships/image" Target="../media/ms2_RSRQ.2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85.legend.wmf"/><Relationship Id="rId9-created" Type="http://schemas.openxmlformats.org/officeDocument/2006/relationships/image" Target="../media/ms2_PDCP.68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05.legend.wmf"/><Relationship Id="rId9-created" Type="http://schemas.openxmlformats.org/officeDocument/2006/relationships/image" Target="../media/ms2_PDCP.40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19.legend.wmf"/><Relationship Id="rId10-created" Type="http://schemas.openxmlformats.org/officeDocument/2006/relationships/image" Target="../media/ms2_GPS.11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42.legend.wmf"/><Relationship Id="rId10-created" Type="http://schemas.openxmlformats.org/officeDocument/2006/relationships/image" Target="../media/ms2_KPH.942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5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07.legend.wmf"/><Relationship Id="rId10-created" Type="http://schemas.openxmlformats.org/officeDocument/2006/relationships/image" Target="../media/ms1_TECHMODE.50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76.zoomroute.jpg"/><Relationship Id="rId9-created" Type="http://schemas.openxmlformats.org/officeDocument/2006/relationships/image" Target="../media/ms1_PCI.976.legend.wmf"/><Relationship Id="rId10-created" Type="http://schemas.openxmlformats.org/officeDocument/2006/relationships/image" Target="../media/ms1_PCI.97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92.legend.wmf"/><Relationship Id="rId10-created" Type="http://schemas.openxmlformats.org/officeDocument/2006/relationships/image" Target="../media/ms1_EARFCN.49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197.legend.wmf"/><Relationship Id="rId10-created" Type="http://schemas.openxmlformats.org/officeDocument/2006/relationships/image" Target="../media/ms1_RSRP.19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18886.558542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22550.670000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44432.640000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9415.357645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102074672.359935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MTN-TT-20260806-00308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18886.558542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22550.670000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44432.640000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9415.357645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102074672.359935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35.65 50.99688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