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81.legend.wmf"/><Relationship Id="rId10-created" Type="http://schemas.openxmlformats.org/officeDocument/2006/relationships/image" Target="../media/ms1_ECNO.81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705.legend.wmf"/><Relationship Id="rId10-created" Type="http://schemas.openxmlformats.org/officeDocument/2006/relationships/image" Target="../media/ms1_GPS.705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845.legend.wmf"/><Relationship Id="rId10-created" Type="http://schemas.openxmlformats.org/officeDocument/2006/relationships/image" Target="../media/ms1_KPH.845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725.legend.wmf"/><Relationship Id="rId10-created" Type="http://schemas.openxmlformats.org/officeDocument/2006/relationships/image" Target="../media/ms2_TECHMODE.725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96.zoomroute.jpg"/><Relationship Id="rId9-created" Type="http://schemas.openxmlformats.org/officeDocument/2006/relationships/image" Target="../media/ms2_SC.96.legend.wmf"/><Relationship Id="rId10-created" Type="http://schemas.openxmlformats.org/officeDocument/2006/relationships/image" Target="../media/ms2_SC.96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432.legend.wmf"/><Relationship Id="rId10-created" Type="http://schemas.openxmlformats.org/officeDocument/2006/relationships/image" Target="../media/ms2_UARFCN.432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181.legend.wmf"/><Relationship Id="rId10-created" Type="http://schemas.openxmlformats.org/officeDocument/2006/relationships/image" Target="../media/ms2_RSCP.181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976.legend.wmf"/><Relationship Id="rId10-created" Type="http://schemas.openxmlformats.org/officeDocument/2006/relationships/image" Target="../media/ms2_ECNO.976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612.legend.wmf"/><Relationship Id="rId10-created" Type="http://schemas.openxmlformats.org/officeDocument/2006/relationships/image" Target="../media/ms2_GPS.612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939.legend.wmf"/><Relationship Id="rId10-created" Type="http://schemas.openxmlformats.org/officeDocument/2006/relationships/image" Target="../media/ms2_KPH.939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396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598.legend.wmf"/><Relationship Id="rId10-created" Type="http://schemas.openxmlformats.org/officeDocument/2006/relationships/image" Target="../media/ms1_TECHMODE.598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657.zoomroute.jpg"/><Relationship Id="rId9-created" Type="http://schemas.openxmlformats.org/officeDocument/2006/relationships/image" Target="../media/ms1_SC.657.legend.wmf"/><Relationship Id="rId10-created" Type="http://schemas.openxmlformats.org/officeDocument/2006/relationships/image" Target="../media/ms1_SC.657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809.legend.wmf"/><Relationship Id="rId10-created" Type="http://schemas.openxmlformats.org/officeDocument/2006/relationships/image" Target="../media/ms1_UARFCN.809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156.legend.wmf"/><Relationship Id="rId10-created" Type="http://schemas.openxmlformats.org/officeDocument/2006/relationships/image" Target="../media/ms1_RSCP.156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MTN-TT-20260804-00319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09/08/2026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35.97019 50.73079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KRBSCH3/KRRNCH02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