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g"/><Relationship Id="rId5" Type="http://schemas.openxmlformats.org/officeDocument/2006/relationships/image" Target="../media/image3.png"/><Relationship Id="rId4" Type="http://schemas.openxmlformats.org/officeDocument/2006/relationships/image" Target="../media/image8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g"/><Relationship Id="rId5" Type="http://schemas.openxmlformats.org/officeDocument/2006/relationships/image" Target="../media/image3.png"/><Relationship Id="rId4" Type="http://schemas.openxmlformats.org/officeDocument/2006/relationships/image" Target="../media/image10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8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MTN-TT-20260806-00085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35.66459 51.45829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9329.146923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3081.750000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3943.830000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14446.730000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3081.750000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3007.854567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38048827.456477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9329.146923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3081.750000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3943.830000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14446.730000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3081.750000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3007.854567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38048827.456477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243.077119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1311.470000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237.675615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56491.036931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243.077119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1311.470000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237.675615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56491.036931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693</Words>
  <Application>Microsoft Office PowerPoint</Application>
  <PresentationFormat>Widescreen</PresentationFormat>
  <Paragraphs>379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2026-08-17T11:43:29Z</dcterms:modified>
</cp:coreProperties>
</file>