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159.legend.wmf"/><Relationship Id="rId10-created" Type="http://schemas.openxmlformats.org/officeDocument/2006/relationships/image" Target="../media/ms1_ECNO.15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15.legend.wmf"/><Relationship Id="rId10-created" Type="http://schemas.openxmlformats.org/officeDocument/2006/relationships/image" Target="../media/ms1_GPS.91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914.legend.wmf"/><Relationship Id="rId10-created" Type="http://schemas.openxmlformats.org/officeDocument/2006/relationships/image" Target="../media/ms1_KPH.914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31.legend.wmf"/><Relationship Id="rId10-created" Type="http://schemas.openxmlformats.org/officeDocument/2006/relationships/image" Target="../media/ms2_TECHMODE.13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860.zoomroute.jpg"/><Relationship Id="rId9-created" Type="http://schemas.openxmlformats.org/officeDocument/2006/relationships/image" Target="../media/ms2_SC.860.legend.wmf"/><Relationship Id="rId10-created" Type="http://schemas.openxmlformats.org/officeDocument/2006/relationships/image" Target="../media/ms2_SC.86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472.legend.wmf"/><Relationship Id="rId10-created" Type="http://schemas.openxmlformats.org/officeDocument/2006/relationships/image" Target="../media/ms2_UARFCN.47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71.legend.wmf"/><Relationship Id="rId10-created" Type="http://schemas.openxmlformats.org/officeDocument/2006/relationships/image" Target="../media/ms2_RSCP.77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3.legend.wmf"/><Relationship Id="rId10-created" Type="http://schemas.openxmlformats.org/officeDocument/2006/relationships/image" Target="../media/ms2_ECNO.13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364.legend.wmf"/><Relationship Id="rId10-created" Type="http://schemas.openxmlformats.org/officeDocument/2006/relationships/image" Target="../media/ms2_GPS.36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27.legend.wmf"/><Relationship Id="rId10-created" Type="http://schemas.openxmlformats.org/officeDocument/2006/relationships/image" Target="../media/ms2_KPH.127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28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14.legend.wmf"/><Relationship Id="rId10-created" Type="http://schemas.openxmlformats.org/officeDocument/2006/relationships/image" Target="../media/ms1_TECHMODE.81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513.zoomroute.jpg"/><Relationship Id="rId9-created" Type="http://schemas.openxmlformats.org/officeDocument/2006/relationships/image" Target="../media/ms1_SC.513.legend.wmf"/><Relationship Id="rId10-created" Type="http://schemas.openxmlformats.org/officeDocument/2006/relationships/image" Target="../media/ms1_SC.51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144.legend.wmf"/><Relationship Id="rId10-created" Type="http://schemas.openxmlformats.org/officeDocument/2006/relationships/image" Target="../media/ms1_UARFCN.14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15.legend.wmf"/><Relationship Id="rId10-created" Type="http://schemas.openxmlformats.org/officeDocument/2006/relationships/image" Target="../media/ms1_RSCP.61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MTN-TT-20260807-00150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35.81705 50.85048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KRBSCH3/KRRNCH04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