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  <p:sldId r:id="rId27-created" id="276"/>
    <p:sldId r:id="rId28-created" id="27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Relationship Id="rId27-created" Type="http://schemas.openxmlformats.org/officeDocument/2006/relationships/slide" Target="slides/slide22.xml"/><Relationship Id="rId28-created" Type="http://schemas.openxmlformats.org/officeDocument/2006/relationships/slide" Target="slides/slide2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RSRQ.627.legend.wmf"/>
  <Relationship Id="rId10-created" Type="http://schemas.openxmlformats.org/officeDocument/2006/relationships/image" Target="../media/ms1_RSRQ.627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GPS.440.legend.wmf"/>
  <Relationship Id="rId10-created" Type="http://schemas.openxmlformats.org/officeDocument/2006/relationships/image" Target="../media/ms1_GPS.440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KPH.172.legend.wmf"/>
  <Relationship Id="rId10-created" Type="http://schemas.openxmlformats.org/officeDocument/2006/relationships/image" Target="../media/ms1_KPH.172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TECHMODE.344.legend.wmf"/>
  <Relationship Id="rId10-created" Type="http://schemas.openxmlformats.org/officeDocument/2006/relationships/image" Target="../media/ms2_TECHMODE.344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PCI.868.zoomroute.jpg"/>
  <Relationship Id="rId9-created" Type="http://schemas.openxmlformats.org/officeDocument/2006/relationships/image" Target="../media/ms2_PCI.868.legend.wmf"/>
  <Relationship Id="rId10-created" Type="http://schemas.openxmlformats.org/officeDocument/2006/relationships/image" Target="../media/ms2_PCI.868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EARFCN.604.legend.wmf"/>
  <Relationship Id="rId10-created" Type="http://schemas.openxmlformats.org/officeDocument/2006/relationships/image" Target="../media/ms2_EARFCN.604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RSRP.908.legend.wmf"/>
  <Relationship Id="rId10-created" Type="http://schemas.openxmlformats.org/officeDocument/2006/relationships/image" Target="../media/ms2_RSRP.908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RSRQ.465.legend.wmf"/>
  <Relationship Id="rId10-created" Type="http://schemas.openxmlformats.org/officeDocument/2006/relationships/image" Target="../media/ms2_RSRQ.465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PDCP.7.legend.wmf"/>
  <Relationship Id="rId9-created" Type="http://schemas.openxmlformats.org/officeDocument/2006/relationships/image" Target="../media/ms2_PDCP.7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PDCP.321.legend.wmf"/>
  <Relationship Id="rId9-created" Type="http://schemas.openxmlformats.org/officeDocument/2006/relationships/image" Target="../media/ms2_PDCP.321.map.jpg"/>
</Relationships>
</file>

<file path=ppt/slides/_rels/slide2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GPS.468.legend.wmf"/>
  <Relationship Id="rId10-created" Type="http://schemas.openxmlformats.org/officeDocument/2006/relationships/image" Target="../media/ms2_GPS.468.map.jpg"/>
</Relationships>
</file>

<file path=ppt/slides/_rels/slide2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KPH.13.legend.wmf"/>
  <Relationship Id="rId10-created" Type="http://schemas.openxmlformats.org/officeDocument/2006/relationships/image" Target="../media/ms2_KPH.13.map.jpg"/>
</Relationships>
</file>

<file path=ppt/slides/_rels/slide2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10.png"/>
  <Relationship Id="rId6-created" Type="http://schemas.openxmlformats.org/officeDocument/2006/relationships/image" Target="../media/image11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05.png"/><Relationship Id="rId7-created" Type="http://schemas.openxmlformats.org/officeDocument/2006/relationships/image" Target="../media/image101.jpg"/><Relationship Id="rId8-created" Type="http://schemas.openxmlformats.org/officeDocument/2006/relationships/image" Target="../media/route.kml.569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05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TECHMODE.317.legend.wmf"/>
  <Relationship Id="rId10-created" Type="http://schemas.openxmlformats.org/officeDocument/2006/relationships/image" Target="../media/ms1_TECHMODE.317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PCI.18.zoomroute.jpg"/>
  <Relationship Id="rId9-created" Type="http://schemas.openxmlformats.org/officeDocument/2006/relationships/image" Target="../media/ms1_PCI.18.legend.wmf"/>
  <Relationship Id="rId10-created" Type="http://schemas.openxmlformats.org/officeDocument/2006/relationships/image" Target="../media/ms1_PCI.18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EARFCN.60.legend.wmf"/>
  <Relationship Id="rId10-created" Type="http://schemas.openxmlformats.org/officeDocument/2006/relationships/image" Target="../media/ms1_EARFCN.60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RSRP.942.legend.wmf"/>
  <Relationship Id="rId10-created" Type="http://schemas.openxmlformats.org/officeDocument/2006/relationships/image" Target="../media/ms1_RSRP.942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772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28386.867653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3663.860000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33718.090000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80910.080000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3663.860000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17832.991361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346437512.606330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MTN-TT-20260802-00013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10/08/2026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14/08/2026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28386.867653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3663.860000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33718.090000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80910.080000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3663.860000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17832.991361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346437512.606330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35.86556 50.93695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Alborz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KRBSCH1/KRRNCH04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130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45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