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618.legend.wmf"/>
  <Relationship Id="rId10-created" Type="http://schemas.openxmlformats.org/officeDocument/2006/relationships/image" Target="../media/ms1_RSRQ.61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286.legend.wmf"/>
  <Relationship Id="rId10-created" Type="http://schemas.openxmlformats.org/officeDocument/2006/relationships/image" Target="../media/ms1_GPS.28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987.legend.wmf"/>
  <Relationship Id="rId10-created" Type="http://schemas.openxmlformats.org/officeDocument/2006/relationships/image" Target="../media/ms1_KPH.98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686.legend.wmf"/>
  <Relationship Id="rId10-created" Type="http://schemas.openxmlformats.org/officeDocument/2006/relationships/image" Target="../media/ms2_TECHMODE.68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198.zoomroute.jpg"/>
  <Relationship Id="rId9-created" Type="http://schemas.openxmlformats.org/officeDocument/2006/relationships/image" Target="../media/ms2_PCI.198.legend.wmf"/>
  <Relationship Id="rId10-created" Type="http://schemas.openxmlformats.org/officeDocument/2006/relationships/image" Target="../media/ms2_PCI.19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488.legend.wmf"/>
  <Relationship Id="rId10-created" Type="http://schemas.openxmlformats.org/officeDocument/2006/relationships/image" Target="../media/ms2_EARFCN.48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147.legend.wmf"/>
  <Relationship Id="rId10-created" Type="http://schemas.openxmlformats.org/officeDocument/2006/relationships/image" Target="../media/ms2_RSRP.14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97.legend.wmf"/>
  <Relationship Id="rId10-created" Type="http://schemas.openxmlformats.org/officeDocument/2006/relationships/image" Target="../media/ms2_RSRQ.49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48.legend.wmf"/>
  <Relationship Id="rId9-created" Type="http://schemas.openxmlformats.org/officeDocument/2006/relationships/image" Target="../media/ms2_PDCP.14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79.legend.wmf"/>
  <Relationship Id="rId9-created" Type="http://schemas.openxmlformats.org/officeDocument/2006/relationships/image" Target="../media/ms2_PDCP.37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363.legend.wmf"/>
  <Relationship Id="rId10-created" Type="http://schemas.openxmlformats.org/officeDocument/2006/relationships/image" Target="../media/ms2_GPS.36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30.legend.wmf"/>
  <Relationship Id="rId10-created" Type="http://schemas.openxmlformats.org/officeDocument/2006/relationships/image" Target="../media/ms2_KPH.330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80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959.legend.wmf"/>
  <Relationship Id="rId10-created" Type="http://schemas.openxmlformats.org/officeDocument/2006/relationships/image" Target="../media/ms1_TECHMODE.95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536.zoomroute.jpg"/>
  <Relationship Id="rId9-created" Type="http://schemas.openxmlformats.org/officeDocument/2006/relationships/image" Target="../media/ms1_PCI.536.legend.wmf"/>
  <Relationship Id="rId10-created" Type="http://schemas.openxmlformats.org/officeDocument/2006/relationships/image" Target="../media/ms1_PCI.53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233.legend.wmf"/>
  <Relationship Id="rId10-created" Type="http://schemas.openxmlformats.org/officeDocument/2006/relationships/image" Target="../media/ms1_EARFCN.23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78.legend.wmf"/>
  <Relationship Id="rId10-created" Type="http://schemas.openxmlformats.org/officeDocument/2006/relationships/image" Target="../media/ms1_RSRP.67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38993.952333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36531.155000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132003.840000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22520.331131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513230684.942395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MTN-TT-20260722-00219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38993.952333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36531.155000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132003.840000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22520.331131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513230684.942395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35.57877 51.08704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