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532.legend.wmf"/>
  <Relationship Id="rId10-created" Type="http://schemas.openxmlformats.org/officeDocument/2006/relationships/image" Target="../media/ms1_RSRQ.532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436.legend.wmf"/>
  <Relationship Id="rId10-created" Type="http://schemas.openxmlformats.org/officeDocument/2006/relationships/image" Target="../media/ms1_GPS.436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85.legend.wmf"/>
  <Relationship Id="rId10-created" Type="http://schemas.openxmlformats.org/officeDocument/2006/relationships/image" Target="../media/ms1_KPH.85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679.legend.wmf"/>
  <Relationship Id="rId10-created" Type="http://schemas.openxmlformats.org/officeDocument/2006/relationships/image" Target="../media/ms2_TECHMODE.67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471.zoomroute.jpg"/>
  <Relationship Id="rId9-created" Type="http://schemas.openxmlformats.org/officeDocument/2006/relationships/image" Target="../media/ms2_PCI.471.legend.wmf"/>
  <Relationship Id="rId10-created" Type="http://schemas.openxmlformats.org/officeDocument/2006/relationships/image" Target="../media/ms2_PCI.471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398.legend.wmf"/>
  <Relationship Id="rId10-created" Type="http://schemas.openxmlformats.org/officeDocument/2006/relationships/image" Target="../media/ms2_EARFCN.398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642.legend.wmf"/>
  <Relationship Id="rId10-created" Type="http://schemas.openxmlformats.org/officeDocument/2006/relationships/image" Target="../media/ms2_RSRP.642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862.legend.wmf"/>
  <Relationship Id="rId10-created" Type="http://schemas.openxmlformats.org/officeDocument/2006/relationships/image" Target="../media/ms2_RSRQ.862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395.legend.wmf"/>
  <Relationship Id="rId9-created" Type="http://schemas.openxmlformats.org/officeDocument/2006/relationships/image" Target="../media/ms2_PDCP.395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723.legend.wmf"/>
  <Relationship Id="rId9-created" Type="http://schemas.openxmlformats.org/officeDocument/2006/relationships/image" Target="../media/ms2_PDCP.723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968.legend.wmf"/>
  <Relationship Id="rId10-created" Type="http://schemas.openxmlformats.org/officeDocument/2006/relationships/image" Target="../media/ms2_GPS.968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397.legend.wmf"/>
  <Relationship Id="rId10-created" Type="http://schemas.openxmlformats.org/officeDocument/2006/relationships/image" Target="../media/ms2_KPH.397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708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634.legend.wmf"/>
  <Relationship Id="rId10-created" Type="http://schemas.openxmlformats.org/officeDocument/2006/relationships/image" Target="../media/ms1_TECHMODE.634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622.zoomroute.jpg"/>
  <Relationship Id="rId9-created" Type="http://schemas.openxmlformats.org/officeDocument/2006/relationships/image" Target="../media/ms1_PCI.622.legend.wmf"/>
  <Relationship Id="rId10-created" Type="http://schemas.openxmlformats.org/officeDocument/2006/relationships/image" Target="../media/ms1_PCI.622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721.legend.wmf"/>
  <Relationship Id="rId10-created" Type="http://schemas.openxmlformats.org/officeDocument/2006/relationships/image" Target="../media/ms1_EARFCN.72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24.legend.wmf"/>
  <Relationship Id="rId10-created" Type="http://schemas.openxmlformats.org/officeDocument/2006/relationships/image" Target="../media/ms1_RSRP.24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28010.495299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0.350000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31075.610000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85719.950000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0.350000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19103.200930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374327213.908708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MTN-TT-20260801-00184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28010.495299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0.350000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31075.610000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85719.950000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0.350000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19103.200930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374327213.908708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35.87215 50.95522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