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2_CI.497.zoomroute.jpg"/><Relationship Id="rId9-created" Type="http://schemas.openxmlformats.org/officeDocument/2006/relationships/image" Target="../media/ms2_CI.497.legend.wmf"/><Relationship Id="rId10-created" Type="http://schemas.openxmlformats.org/officeDocument/2006/relationships/image" Target="../media/ms2_CI.497.map.jpg"/></Relationships>
</file>

<file path=ppt/slides/_rels/slide11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2_BAND.329.legend.wmf"/><Relationship Id="rId10-created" Type="http://schemas.openxmlformats.org/officeDocument/2006/relationships/image" Target="../media/ms2_BAND.329.map.jpg"/></Relationships>
</file>

<file path=ppt/slides/_rels/slide1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13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3_TECHMODE.806.legend.wmf"/><Relationship Id="rId10-created" Type="http://schemas.openxmlformats.org/officeDocument/2006/relationships/image" Target="../media/ms3_TECHMODE.806.map.jpg"/></Relationships>
</file>

<file path=ppt/slides/_rels/slide14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3_SC.16.zoomroute.jpg"/><Relationship Id="rId9-created" Type="http://schemas.openxmlformats.org/officeDocument/2006/relationships/image" Target="../media/ms3_SC.16.legend.wmf"/><Relationship Id="rId10-created" Type="http://schemas.openxmlformats.org/officeDocument/2006/relationships/image" Target="../media/ms3_SC.16.map.jpg"/></Relationships>
</file>

<file path=ppt/slides/_rels/slide15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3_UARFCN.442.legend.wmf"/><Relationship Id="rId10-created" Type="http://schemas.openxmlformats.org/officeDocument/2006/relationships/image" Target="../media/ms3_UARFCN.442.map.jpg"/></Relationships>
</file>

<file path=ppt/slides/_rels/slide1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17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4_TECHMODE.949.legend.wmf"/><Relationship Id="rId10-created" Type="http://schemas.openxmlformats.org/officeDocument/2006/relationships/image" Target="../media/ms4_TECHMODE.949.map.jpg"/></Relationships>
</file>

<file path=ppt/slides/_rels/slide18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4_SC.880.zoomroute.jpg"/><Relationship Id="rId9-created" Type="http://schemas.openxmlformats.org/officeDocument/2006/relationships/image" Target="../media/ms4_SC.880.legend.wmf"/><Relationship Id="rId10-created" Type="http://schemas.openxmlformats.org/officeDocument/2006/relationships/image" Target="../media/ms4_SC.880.map.jpg"/>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4_UARFCN.628.legend.wmf"/><Relationship Id="rId10-created" Type="http://schemas.openxmlformats.org/officeDocument/2006/relationships/image" Target="../media/ms4_UARFCN.628.map.jpg"/>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2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21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5_TECHMODE.421.legend.wmf"/><Relationship Id="rId10-created" Type="http://schemas.openxmlformats.org/officeDocument/2006/relationships/image" Target="../media/ms5_TECHMODE.421.map.jpg"/></Relationships>
</file>

<file path=ppt/slides/_rels/slide22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5_PCI.422.zoomroute.jpg"/><Relationship Id="rId9-created" Type="http://schemas.openxmlformats.org/officeDocument/2006/relationships/image" Target="../media/ms5_PCI.422.legend.wmf"/><Relationship Id="rId10-created" Type="http://schemas.openxmlformats.org/officeDocument/2006/relationships/image" Target="../media/ms5_PCI.422.map.jpg"/></Relationships>
</file>

<file path=ppt/slides/_rels/slide23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5_EARFCN.873.legend.wmf"/><Relationship Id="rId10-created" Type="http://schemas.openxmlformats.org/officeDocument/2006/relationships/image" Target="../media/ms5_EARFCN.873.map.jpg"/></Relationships>
</file>

<file path=ppt/slides/_rels/slide2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25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6_TECHMODE.15.legend.wmf"/><Relationship Id="rId10-created" Type="http://schemas.openxmlformats.org/officeDocument/2006/relationships/image" Target="../media/ms6_TECHMODE.15.map.jpg"/></Relationships>
</file>

<file path=ppt/slides/_rels/slide26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6_PCI.808.zoomroute.jpg"/><Relationship Id="rId9-created" Type="http://schemas.openxmlformats.org/officeDocument/2006/relationships/image" Target="../media/ms6_PCI.808.legend.wmf"/><Relationship Id="rId10-created" Type="http://schemas.openxmlformats.org/officeDocument/2006/relationships/image" Target="../media/ms6_PCI.808.map.jpg"/></Relationships>
</file>

<file path=ppt/slides/_rels/slide27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6_EARFCN.186.legend.wmf"/><Relationship Id="rId10-created" Type="http://schemas.openxmlformats.org/officeDocument/2006/relationships/image" Target="../media/ms6_EARFCN.186.map.jpg"/></Relationships>
</file>

<file path=ppt/slides/_rels/slide2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29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7_TECHMODE.333.legend.wmf"/><Relationship Id="rId10-created" Type="http://schemas.openxmlformats.org/officeDocument/2006/relationships/image" Target="../media/ms7_TECHMODE.333.map.jpg"/></Relationships>
</file>

<file path=ppt/slides/_rels/slide3.xml.rels><?xml version="1.0" encoding="UTF-8" standalone="yes"?>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3-created" Type="http://schemas.openxmlformats.org/officeDocument/2006/relationships/image" Target="../media/image10.png"/></Relationships>
</file>

<file path=ppt/slides/_rels/slide30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7_PCI.790.zoomroute.jpg"/><Relationship Id="rId9-created" Type="http://schemas.openxmlformats.org/officeDocument/2006/relationships/image" Target="../media/ms7_PCI.790.legend.wmf"/><Relationship Id="rId10-created" Type="http://schemas.openxmlformats.org/officeDocument/2006/relationships/image" Target="../media/ms7_PCI.790.map.jpg"/></Relationships>
</file>

<file path=ppt/slides/_rels/slide31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7_EARFCN.997.legend.wmf"/><Relationship Id="rId10-created" Type="http://schemas.openxmlformats.org/officeDocument/2006/relationships/image" Target="../media/ms7_EARFCN.997.map.jpg"/></Relationships>
</file>

<file path=ppt/slides/_rels/slide3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33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8_TECHMODE.51.legend.wmf"/><Relationship Id="rId10-created" Type="http://schemas.openxmlformats.org/officeDocument/2006/relationships/image" Target="../media/ms8_TECHMODE.51.map.jpg"/></Relationships>
</file>

<file path=ppt/slides/_rels/slide34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8_PCI.916.zoomroute.jpg"/><Relationship Id="rId9-created" Type="http://schemas.openxmlformats.org/officeDocument/2006/relationships/image" Target="../media/ms8_PCI.916.legend.wmf"/><Relationship Id="rId10-created" Type="http://schemas.openxmlformats.org/officeDocument/2006/relationships/image" Target="../media/ms8_PCI.916.map.jpg"/></Relationships>
</file>

<file path=ppt/slides/_rels/slide35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8_EARFCN.274.legend.wmf"/><Relationship Id="rId10-created" Type="http://schemas.openxmlformats.org/officeDocument/2006/relationships/image" Target="../media/ms8_EARFCN.274.map.jpg"/></Relationships>
</file>

<file path=ppt/slides/_rels/slide3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37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image101.jpg"/><Relationship Id="rId10-created" Type="http://schemas.openxmlformats.org/officeDocument/2006/relationships/image" Target="../media/image101.jpg"/></Relationships>
</file>

<file path=ppt/slides/_rels/slide38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image101.jpg"/><Relationship Id="rId10-created" Type="http://schemas.openxmlformats.org/officeDocument/2006/relationships/image" Target="../media/image101.jpg"/></Relationships>
</file>

<file path=ppt/slides/_rels/slide39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image101.jpg"/><Relationship Id="rId10-created" Type="http://schemas.openxmlformats.org/officeDocument/2006/relationships/image" Target="../media/image101.jpg"/></Relationships>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4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41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image101.jpg"/><Relationship Id="rId10-created" Type="http://schemas.openxmlformats.org/officeDocument/2006/relationships/image" Target="../media/image101.jpg"/></Relationships>
</file>

<file path=ppt/slides/_rels/slide42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image101.jpg"/><Relationship Id="rId10-created" Type="http://schemas.openxmlformats.org/officeDocument/2006/relationships/image" Target="../media/image101.jpg"/></Relationships>
</file>

<file path=ppt/slides/_rels/slide43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image101.jpg"/><Relationship Id="rId10-created" Type="http://schemas.openxmlformats.org/officeDocument/2006/relationships/image" Target="../media/image101.jpg"/></Relationships>
</file>

<file path=ppt/slides/_rels/slide4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215.png"/>
  <Relationship Id="rId6-created" Type="http://schemas.openxmlformats.org/officeDocument/2006/relationships/image" Target="../media/image216.jpg"/>
  <Relationship Id="rId7-created" Type="http://schemas.openxmlformats.org/officeDocument/2006/relationships/image" Target="../media/image10.png"/>
</Relationships>
</file>

<file path=ppt/slides/_rels/slide5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1_TECHMODE.27.legend.wmf"/><Relationship Id="rId10-created" Type="http://schemas.openxmlformats.org/officeDocument/2006/relationships/image" Target="../media/ms1_TECHMODE.27.map.jpg"/></Relationships>
</file>

<file path=ppt/slides/_rels/slide6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ms1_BCCH.615.zoomroute.jpg"/><Relationship Id="rId9-created" Type="http://schemas.openxmlformats.org/officeDocument/2006/relationships/image" Target="../media/ms1_BCCH.615.legend.wmf"/><Relationship Id="rId10-created" Type="http://schemas.openxmlformats.org/officeDocument/2006/relationships/image" Target="../media/ms1_BCCH.615.map.jpg"/></Relationships>
</file>

<file path=ppt/slides/_rels/slide7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1_BAND.799.legend.wmf"/><Relationship Id="rId10-created" Type="http://schemas.openxmlformats.org/officeDocument/2006/relationships/image" Target="../media/ms1_BAND.799.map.jpg"/></Relationships>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4" Type="http://schemas.openxmlformats.org/officeDocument/2006/relationships/image" Target="../media/image10.png"/>
  <Relationship Id="rId5-created" Type="http://schemas.openxmlformats.org/officeDocument/2006/relationships/image" Target="../media/image1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0.png"/>
</Relationships>
</file>

<file path=ppt/slides/_rels/slide9.xml.rels><?xml version="1.0" encoding="UTF-8" standalone="yes"?>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5-created" Type="http://schemas.openxmlformats.org/officeDocument/2006/relationships/image" Target="../media/image101.jp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.png"/><Relationship Id="rId8-created" Type="http://schemas.openxmlformats.org/officeDocument/2006/relationships/image" Target="../media/image101.jpg"/><Relationship Id="rId9-created" Type="http://schemas.openxmlformats.org/officeDocument/2006/relationships/image" Target="../media/ms2_TECHMODE.623.legend.wmf"/><Relationship Id="rId10-created" Type="http://schemas.openxmlformats.org/officeDocument/2006/relationships/image" Target="../media/ms2_TECHMODE.62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/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3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MS9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TDD TD3500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PCI_TDD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TDD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MS10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5G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PCI_NR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ARFCN_NR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